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/Relationships>
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
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/Relationships>
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/Relationships>
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/Relationships>
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/Relationships>
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27427" y="207944"/>
            <a:ext cx="5089144" cy="807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1269" y="3334447"/>
            <a:ext cx="874146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85479" y="6523633"/>
            <a:ext cx="20320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notesSlide" Target="../notesSlides/notesSlide1.xml"/><Relationship Id="rId7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jpg"/><Relationship Id="rId12" Type="http://schemas.openxmlformats.org/officeDocument/2006/relationships/image" Target="../media/image80.jp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notesSlide" Target="../notesSlides/notesSlide10.xml"/><Relationship Id="rId19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Relationship Id="rId4" Type="http://schemas.openxmlformats.org/officeDocument/2006/relationships/image" Target="../media/image88.png"/><Relationship Id="rId5" Type="http://schemas.openxmlformats.org/officeDocument/2006/relationships/image" Target="../media/image89.jp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notesSlide" Target="../notesSlides/notesSlide11.xml"/><Relationship Id="rId16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0.jpg"/><Relationship Id="rId4" Type="http://schemas.openxmlformats.org/officeDocument/2006/relationships/image" Target="../media/image101.png"/><Relationship Id="rId5" Type="http://schemas.openxmlformats.org/officeDocument/2006/relationships/image" Target="../media/image102.jpg"/><Relationship Id="rId6" Type="http://schemas.openxmlformats.org/officeDocument/2006/relationships/image" Target="../media/image103.png"/><Relationship Id="rId7" Type="http://schemas.openxmlformats.org/officeDocument/2006/relationships/notesSlide" Target="../notesSlides/notesSlide12.xml"/><Relationship Id="rId8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jpg"/><Relationship Id="rId4" Type="http://schemas.openxmlformats.org/officeDocument/2006/relationships/image" Target="../media/image106.png"/><Relationship Id="rId5" Type="http://schemas.openxmlformats.org/officeDocument/2006/relationships/image" Target="../media/image107.jpg"/><Relationship Id="rId6" Type="http://schemas.openxmlformats.org/officeDocument/2006/relationships/notesSlide" Target="../notesSlides/notesSlide13.xml"/><Relationship Id="rId7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png"/><Relationship Id="rId6" Type="http://schemas.openxmlformats.org/officeDocument/2006/relationships/notesSlide" Target="../notesSlides/notesSlide14.xml"/><Relationship Id="rId7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notesSlide" Target="../notesSlides/notesSlide15.xml"/><Relationship Id="rId8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jp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notesSlide" Target="../notesSlides/notesSlide16.xml"/><Relationship Id="rId7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Relationship Id="rId3" Type="http://schemas.openxmlformats.org/officeDocument/2006/relationships/image" Target="../media/image122.jpg"/><Relationship Id="rId4" Type="http://schemas.openxmlformats.org/officeDocument/2006/relationships/image" Target="../media/image123.png"/><Relationship Id="rId5" Type="http://schemas.openxmlformats.org/officeDocument/2006/relationships/image" Target="../media/image124.jpg"/><Relationship Id="rId6" Type="http://schemas.openxmlformats.org/officeDocument/2006/relationships/image" Target="../media/image125.jpg"/><Relationship Id="rId7" Type="http://schemas.openxmlformats.org/officeDocument/2006/relationships/image" Target="../media/image126.jpg"/><Relationship Id="rId8" Type="http://schemas.openxmlformats.org/officeDocument/2006/relationships/image" Target="../media/image127.jpg"/><Relationship Id="rId9" Type="http://schemas.openxmlformats.org/officeDocument/2006/relationships/notesSlide" Target="../notesSlides/notesSlide17.xml"/><Relationship Id="rId10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jpg"/><Relationship Id="rId10" Type="http://schemas.openxmlformats.org/officeDocument/2006/relationships/image" Target="../media/image136.jpg"/><Relationship Id="rId11" Type="http://schemas.openxmlformats.org/officeDocument/2006/relationships/notesSlide" Target="../notesSlides/notesSlide18.xml"/><Relationship Id="rId12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jpg"/><Relationship Id="rId10" Type="http://schemas.openxmlformats.org/officeDocument/2006/relationships/image" Target="../media/image145.png"/><Relationship Id="rId11" Type="http://schemas.openxmlformats.org/officeDocument/2006/relationships/image" Target="../media/image146.png"/><Relationship Id="rId12" Type="http://schemas.openxmlformats.org/officeDocument/2006/relationships/image" Target="../media/image147.png"/><Relationship Id="rId13" Type="http://schemas.openxmlformats.org/officeDocument/2006/relationships/notesSlide" Target="../notesSlides/notesSlide19.xml"/><Relationship Id="rId14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notesSlide" Target="../notesSlides/notesSlide2.xml"/><Relationship Id="rId6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png"/><Relationship Id="rId3" Type="http://schemas.openxmlformats.org/officeDocument/2006/relationships/image" Target="../media/image149.jpg"/><Relationship Id="rId4" Type="http://schemas.openxmlformats.org/officeDocument/2006/relationships/image" Target="../media/image150.png"/><Relationship Id="rId5" Type="http://schemas.openxmlformats.org/officeDocument/2006/relationships/image" Target="../media/image151.jpg"/><Relationship Id="rId6" Type="http://schemas.openxmlformats.org/officeDocument/2006/relationships/notesSlide" Target="../notesSlides/notesSlide20.xml"/><Relationship Id="rId7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png"/><Relationship Id="rId3" Type="http://schemas.openxmlformats.org/officeDocument/2006/relationships/image" Target="../media/image153.jpg"/><Relationship Id="rId4" Type="http://schemas.openxmlformats.org/officeDocument/2006/relationships/image" Target="../media/image154.jpg"/><Relationship Id="rId5" Type="http://schemas.openxmlformats.org/officeDocument/2006/relationships/notesSlide" Target="../notesSlides/notesSlide21.xml"/><Relationship Id="rId6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5.png"/><Relationship Id="rId3" Type="http://schemas.openxmlformats.org/officeDocument/2006/relationships/image" Target="../media/image156.jpg"/><Relationship Id="rId4" Type="http://schemas.openxmlformats.org/officeDocument/2006/relationships/image" Target="../media/image157.jpg"/><Relationship Id="rId5" Type="http://schemas.openxmlformats.org/officeDocument/2006/relationships/notesSlide" Target="../notesSlides/notesSlide22.xml"/><Relationship Id="rId6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jpg"/><Relationship Id="rId10" Type="http://schemas.openxmlformats.org/officeDocument/2006/relationships/image" Target="../media/image166.png"/><Relationship Id="rId11" Type="http://schemas.openxmlformats.org/officeDocument/2006/relationships/image" Target="../media/image167.png"/><Relationship Id="rId12" Type="http://schemas.openxmlformats.org/officeDocument/2006/relationships/image" Target="../media/image168.jpg"/><Relationship Id="rId13" Type="http://schemas.openxmlformats.org/officeDocument/2006/relationships/image" Target="../media/image169.png"/><Relationship Id="rId14" Type="http://schemas.openxmlformats.org/officeDocument/2006/relationships/notesSlide" Target="../notesSlides/notesSlide23.xml"/><Relationship Id="rId15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image" Target="../media/image176.png"/><Relationship Id="rId9" Type="http://schemas.openxmlformats.org/officeDocument/2006/relationships/image" Target="../media/image177.jpg"/><Relationship Id="rId10" Type="http://schemas.openxmlformats.org/officeDocument/2006/relationships/image" Target="../media/image178.png"/><Relationship Id="rId11" Type="http://schemas.openxmlformats.org/officeDocument/2006/relationships/image" Target="../media/image179.png"/><Relationship Id="rId12" Type="http://schemas.openxmlformats.org/officeDocument/2006/relationships/image" Target="../media/image180.png"/><Relationship Id="rId13" Type="http://schemas.openxmlformats.org/officeDocument/2006/relationships/notesSlide" Target="../notesSlides/notesSlide24.xml"/><Relationship Id="rId14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jpg"/><Relationship Id="rId10" Type="http://schemas.openxmlformats.org/officeDocument/2006/relationships/image" Target="../media/image189.png"/><Relationship Id="rId11" Type="http://schemas.openxmlformats.org/officeDocument/2006/relationships/image" Target="../media/image190.png"/><Relationship Id="rId12" Type="http://schemas.openxmlformats.org/officeDocument/2006/relationships/notesSlide" Target="../notesSlides/notesSlide25.xml"/><Relationship Id="rId13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Relationship Id="rId3" Type="http://schemas.openxmlformats.org/officeDocument/2006/relationships/image" Target="../media/image192.jpg"/><Relationship Id="rId4" Type="http://schemas.openxmlformats.org/officeDocument/2006/relationships/image" Target="../media/image193.png"/><Relationship Id="rId5" Type="http://schemas.openxmlformats.org/officeDocument/2006/relationships/image" Target="../media/image194.jpg"/><Relationship Id="rId6" Type="http://schemas.openxmlformats.org/officeDocument/2006/relationships/image" Target="../media/image195.png"/><Relationship Id="rId7" Type="http://schemas.openxmlformats.org/officeDocument/2006/relationships/notesSlide" Target="../notesSlides/notesSlide26.xml"/><Relationship Id="rId8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6.png"/><Relationship Id="rId3" Type="http://schemas.openxmlformats.org/officeDocument/2006/relationships/image" Target="../media/image197.jpg"/><Relationship Id="rId4" Type="http://schemas.openxmlformats.org/officeDocument/2006/relationships/image" Target="../media/image198.png"/><Relationship Id="rId5" Type="http://schemas.openxmlformats.org/officeDocument/2006/relationships/image" Target="../media/image199.jpg"/><Relationship Id="rId6" Type="http://schemas.openxmlformats.org/officeDocument/2006/relationships/image" Target="../media/image200.png"/><Relationship Id="rId7" Type="http://schemas.openxmlformats.org/officeDocument/2006/relationships/notesSlide" Target="../notesSlides/notesSlide27.xml"/><Relationship Id="rId8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1.png"/><Relationship Id="rId3" Type="http://schemas.openxmlformats.org/officeDocument/2006/relationships/image" Target="../media/image202.jp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9" Type="http://schemas.openxmlformats.org/officeDocument/2006/relationships/image" Target="../media/image208.png"/><Relationship Id="rId10" Type="http://schemas.openxmlformats.org/officeDocument/2006/relationships/notesSlide" Target="../notesSlides/notesSlide28.xml"/><Relationship Id="rId11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9.png"/><Relationship Id="rId3" Type="http://schemas.openxmlformats.org/officeDocument/2006/relationships/image" Target="../media/image210.jpg"/><Relationship Id="rId4" Type="http://schemas.openxmlformats.org/officeDocument/2006/relationships/image" Target="../media/image211.png"/><Relationship Id="rId5" Type="http://schemas.openxmlformats.org/officeDocument/2006/relationships/image" Target="../media/image212.jpg"/><Relationship Id="rId6" Type="http://schemas.openxmlformats.org/officeDocument/2006/relationships/notesSlide" Target="../notesSlides/notesSlide29.xml"/><Relationship Id="rId7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notesSlide" Target="../notesSlides/notesSlide3.xml"/><Relationship Id="rId7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3.png"/><Relationship Id="rId3" Type="http://schemas.openxmlformats.org/officeDocument/2006/relationships/image" Target="../media/image214.jpg"/><Relationship Id="rId4" Type="http://schemas.openxmlformats.org/officeDocument/2006/relationships/image" Target="../media/image215.jpg"/><Relationship Id="rId5" Type="http://schemas.openxmlformats.org/officeDocument/2006/relationships/image" Target="../media/image216.png"/><Relationship Id="rId6" Type="http://schemas.openxmlformats.org/officeDocument/2006/relationships/image" Target="../media/image217.png"/><Relationship Id="rId7" Type="http://schemas.openxmlformats.org/officeDocument/2006/relationships/image" Target="../media/image218.png"/><Relationship Id="rId8" Type="http://schemas.openxmlformats.org/officeDocument/2006/relationships/image" Target="../media/image219.png"/><Relationship Id="rId9" Type="http://schemas.openxmlformats.org/officeDocument/2006/relationships/image" Target="../media/image220.png"/><Relationship Id="rId10" Type="http://schemas.openxmlformats.org/officeDocument/2006/relationships/image" Target="../media/image221.png"/><Relationship Id="rId11" Type="http://schemas.openxmlformats.org/officeDocument/2006/relationships/image" Target="../media/image222.png"/><Relationship Id="rId12" Type="http://schemas.openxmlformats.org/officeDocument/2006/relationships/image" Target="../media/image223.png"/><Relationship Id="rId13" Type="http://schemas.openxmlformats.org/officeDocument/2006/relationships/image" Target="../media/image224.png"/><Relationship Id="rId14" Type="http://schemas.openxmlformats.org/officeDocument/2006/relationships/image" Target="../media/image225.png"/><Relationship Id="rId15" Type="http://schemas.openxmlformats.org/officeDocument/2006/relationships/image" Target="../media/image226.png"/><Relationship Id="rId16" Type="http://schemas.openxmlformats.org/officeDocument/2006/relationships/image" Target="../media/image227.png"/><Relationship Id="rId17" Type="http://schemas.openxmlformats.org/officeDocument/2006/relationships/image" Target="../media/image228.png"/><Relationship Id="rId18" Type="http://schemas.openxmlformats.org/officeDocument/2006/relationships/image" Target="../media/image229.png"/><Relationship Id="rId19" Type="http://schemas.openxmlformats.org/officeDocument/2006/relationships/image" Target="../media/image230.png"/><Relationship Id="rId20" Type="http://schemas.openxmlformats.org/officeDocument/2006/relationships/image" Target="../media/image231.png"/><Relationship Id="rId21" Type="http://schemas.openxmlformats.org/officeDocument/2006/relationships/image" Target="../media/image232.png"/><Relationship Id="rId22" Type="http://schemas.openxmlformats.org/officeDocument/2006/relationships/image" Target="../media/image233.png"/><Relationship Id="rId23" Type="http://schemas.openxmlformats.org/officeDocument/2006/relationships/notesSlide" Target="../notesSlides/notesSlide30.xml"/><Relationship Id="rId24" Type="http://schemas.openxmlformats.org/officeDocument/2006/relationships/slide" Target="slide30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png"/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5" Type="http://schemas.openxmlformats.org/officeDocument/2006/relationships/image" Target="../media/image237.png"/><Relationship Id="rId6" Type="http://schemas.openxmlformats.org/officeDocument/2006/relationships/image" Target="../media/image238.png"/><Relationship Id="rId7" Type="http://schemas.openxmlformats.org/officeDocument/2006/relationships/image" Target="../media/image239.png"/><Relationship Id="rId8" Type="http://schemas.openxmlformats.org/officeDocument/2006/relationships/image" Target="../media/image240.png"/><Relationship Id="rId9" Type="http://schemas.openxmlformats.org/officeDocument/2006/relationships/image" Target="../media/image241.jpg"/><Relationship Id="rId10" Type="http://schemas.openxmlformats.org/officeDocument/2006/relationships/image" Target="../media/image242.png"/><Relationship Id="rId11" Type="http://schemas.openxmlformats.org/officeDocument/2006/relationships/image" Target="../media/image243.png"/><Relationship Id="rId12" Type="http://schemas.openxmlformats.org/officeDocument/2006/relationships/image" Target="../media/image244.png"/><Relationship Id="rId13" Type="http://schemas.openxmlformats.org/officeDocument/2006/relationships/notesSlide" Target="../notesSlides/notesSlide31.xml"/><Relationship Id="rId14" Type="http://schemas.openxmlformats.org/officeDocument/2006/relationships/slide" Target="slide31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6" Type="http://schemas.openxmlformats.org/officeDocument/2006/relationships/image" Target="../media/image249.png"/><Relationship Id="rId7" Type="http://schemas.openxmlformats.org/officeDocument/2006/relationships/image" Target="../media/image250.png"/><Relationship Id="rId8" Type="http://schemas.openxmlformats.org/officeDocument/2006/relationships/image" Target="../media/image251.png"/><Relationship Id="rId9" Type="http://schemas.openxmlformats.org/officeDocument/2006/relationships/image" Target="../media/image252.jpg"/><Relationship Id="rId10" Type="http://schemas.openxmlformats.org/officeDocument/2006/relationships/image" Target="../media/image253.png"/><Relationship Id="rId11" Type="http://schemas.openxmlformats.org/officeDocument/2006/relationships/image" Target="../media/image254.png"/><Relationship Id="rId12" Type="http://schemas.openxmlformats.org/officeDocument/2006/relationships/image" Target="../media/image255.png"/><Relationship Id="rId13" Type="http://schemas.openxmlformats.org/officeDocument/2006/relationships/image" Target="../media/image256.jpg"/><Relationship Id="rId14" Type="http://schemas.openxmlformats.org/officeDocument/2006/relationships/notesSlide" Target="../notesSlides/notesSlide32.xml"/><Relationship Id="rId15" Type="http://schemas.openxmlformats.org/officeDocument/2006/relationships/slide" Target="slide3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ng"/><Relationship Id="rId3" Type="http://schemas.openxmlformats.org/officeDocument/2006/relationships/image" Target="../media/image258.png"/><Relationship Id="rId4" Type="http://schemas.openxmlformats.org/officeDocument/2006/relationships/image" Target="../media/image259.png"/><Relationship Id="rId5" Type="http://schemas.openxmlformats.org/officeDocument/2006/relationships/image" Target="../media/image260.png"/><Relationship Id="rId6" Type="http://schemas.openxmlformats.org/officeDocument/2006/relationships/image" Target="../media/image261.png"/><Relationship Id="rId7" Type="http://schemas.openxmlformats.org/officeDocument/2006/relationships/image" Target="../media/image262.png"/><Relationship Id="rId8" Type="http://schemas.openxmlformats.org/officeDocument/2006/relationships/image" Target="../media/image263.png"/><Relationship Id="rId9" Type="http://schemas.openxmlformats.org/officeDocument/2006/relationships/image" Target="../media/image264.jpg"/><Relationship Id="rId10" Type="http://schemas.openxmlformats.org/officeDocument/2006/relationships/image" Target="../media/image265.jpg"/><Relationship Id="rId11" Type="http://schemas.openxmlformats.org/officeDocument/2006/relationships/image" Target="../media/image266.png"/><Relationship Id="rId12" Type="http://schemas.openxmlformats.org/officeDocument/2006/relationships/image" Target="../media/image267.png"/><Relationship Id="rId13" Type="http://schemas.openxmlformats.org/officeDocument/2006/relationships/notesSlide" Target="../notesSlides/notesSlide33.xml"/><Relationship Id="rId14" Type="http://schemas.openxmlformats.org/officeDocument/2006/relationships/slide" Target="slide33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g"/><Relationship Id="rId3" Type="http://schemas.openxmlformats.org/officeDocument/2006/relationships/image" Target="../media/image269.jpg"/><Relationship Id="rId4" Type="http://schemas.openxmlformats.org/officeDocument/2006/relationships/image" Target="../media/image270.jpg"/><Relationship Id="rId5" Type="http://schemas.openxmlformats.org/officeDocument/2006/relationships/image" Target="../media/image271.jpg"/><Relationship Id="rId6" Type="http://schemas.openxmlformats.org/officeDocument/2006/relationships/image" Target="../media/image272.jpg"/><Relationship Id="rId7" Type="http://schemas.openxmlformats.org/officeDocument/2006/relationships/image" Target="../media/image273.jpg"/><Relationship Id="rId8" Type="http://schemas.openxmlformats.org/officeDocument/2006/relationships/image" Target="../media/image274.png"/><Relationship Id="rId9" Type="http://schemas.openxmlformats.org/officeDocument/2006/relationships/image" Target="../media/image275.jpg"/><Relationship Id="rId10" Type="http://schemas.openxmlformats.org/officeDocument/2006/relationships/image" Target="../media/image276.jpg"/><Relationship Id="rId11" Type="http://schemas.openxmlformats.org/officeDocument/2006/relationships/notesSlide" Target="../notesSlides/notesSlide34.xml"/><Relationship Id="rId12" Type="http://schemas.openxmlformats.org/officeDocument/2006/relationships/slide" Target="slide3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7.png"/><Relationship Id="rId3" Type="http://schemas.openxmlformats.org/officeDocument/2006/relationships/image" Target="../media/image278.jpg"/><Relationship Id="rId4" Type="http://schemas.openxmlformats.org/officeDocument/2006/relationships/notesSlide" Target="../notesSlides/notesSlide35.xml"/><Relationship Id="rId5" Type="http://schemas.openxmlformats.org/officeDocument/2006/relationships/slide" Target="slide3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9.png"/><Relationship Id="rId3" Type="http://schemas.openxmlformats.org/officeDocument/2006/relationships/image" Target="../media/image280.jpg"/><Relationship Id="rId4" Type="http://schemas.openxmlformats.org/officeDocument/2006/relationships/notesSlide" Target="../notesSlides/notesSlide36.xml"/><Relationship Id="rId5" Type="http://schemas.openxmlformats.org/officeDocument/2006/relationships/slide" Target="slide36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1.png"/><Relationship Id="rId3" Type="http://schemas.openxmlformats.org/officeDocument/2006/relationships/image" Target="../media/image282.jpg"/><Relationship Id="rId4" Type="http://schemas.openxmlformats.org/officeDocument/2006/relationships/image" Target="../media/image283.jpg"/><Relationship Id="rId5" Type="http://schemas.openxmlformats.org/officeDocument/2006/relationships/image" Target="../media/image284.jpg"/><Relationship Id="rId6" Type="http://schemas.openxmlformats.org/officeDocument/2006/relationships/image" Target="../media/image285.png"/><Relationship Id="rId7" Type="http://schemas.openxmlformats.org/officeDocument/2006/relationships/image" Target="../media/image286.jpg"/><Relationship Id="rId8" Type="http://schemas.openxmlformats.org/officeDocument/2006/relationships/image" Target="../media/image287.png"/><Relationship Id="rId9" Type="http://schemas.openxmlformats.org/officeDocument/2006/relationships/notesSlide" Target="../notesSlides/notesSlide37.xml"/><Relationship Id="rId10" Type="http://schemas.openxmlformats.org/officeDocument/2006/relationships/slide" Target="slide37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notesSlide" Target="../notesSlides/notesSlide4.xml"/><Relationship Id="rId6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Relationship Id="rId4" Type="http://schemas.openxmlformats.org/officeDocument/2006/relationships/image" Target="../media/image46.png"/><Relationship Id="rId5" Type="http://schemas.openxmlformats.org/officeDocument/2006/relationships/image" Target="../media/image47.jpg"/><Relationship Id="rId6" Type="http://schemas.openxmlformats.org/officeDocument/2006/relationships/notesSlide" Target="../notesSlides/notesSlide5.xml"/><Relationship Id="rId7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5" Type="http://schemas.openxmlformats.org/officeDocument/2006/relationships/notesSlide" Target="../notesSlides/notesSlide6.xml"/><Relationship Id="rId6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notesSlide" Target="../notesSlides/notesSlide7.xml"/><Relationship Id="rId8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jpg"/><Relationship Id="rId4" Type="http://schemas.openxmlformats.org/officeDocument/2006/relationships/image" Target="../media/image58.png"/><Relationship Id="rId5" Type="http://schemas.openxmlformats.org/officeDocument/2006/relationships/image" Target="../media/image59.jpg"/><Relationship Id="rId6" Type="http://schemas.openxmlformats.org/officeDocument/2006/relationships/notesSlide" Target="../notesSlides/notesSlide8.xml"/><Relationship Id="rId7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jpg"/><Relationship Id="rId10" Type="http://schemas.openxmlformats.org/officeDocument/2006/relationships/image" Target="../media/image68.png"/><Relationship Id="rId11" Type="http://schemas.openxmlformats.org/officeDocument/2006/relationships/image" Target="../media/image69.jpg"/><Relationship Id="rId12" Type="http://schemas.openxmlformats.org/officeDocument/2006/relationships/notesSlide" Target="../notesSlides/notesSlide9.xml"/><Relationship Id="rId13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0476" y="1586483"/>
            <a:ext cx="7984235" cy="4832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12621" y="1701464"/>
            <a:ext cx="7284720" cy="4222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</a:pP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Model</a:t>
            </a:r>
            <a:r>
              <a:rPr dirty="0" sz="2800" spc="-5" b="1">
                <a:solidFill>
                  <a:srgbClr val="000066"/>
                </a:solidFill>
                <a:latin typeface="Arial"/>
                <a:cs typeface="Arial"/>
              </a:rPr>
              <a:t>i</a:t>
            </a: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ng</a:t>
            </a:r>
            <a:r>
              <a:rPr dirty="0" sz="2800" spc="2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000066"/>
                </a:solidFill>
                <a:latin typeface="Arial"/>
                <a:cs typeface="Arial"/>
              </a:rPr>
              <a:t>of</a:t>
            </a:r>
            <a:r>
              <a:rPr dirty="0" sz="2800" spc="-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Sign</a:t>
            </a:r>
            <a:r>
              <a:rPr dirty="0" sz="2800" spc="-15" b="1">
                <a:solidFill>
                  <a:srgbClr val="000066"/>
                </a:solidFill>
                <a:latin typeface="Arial"/>
                <a:cs typeface="Arial"/>
              </a:rPr>
              <a:t>a</a:t>
            </a:r>
            <a:r>
              <a:rPr dirty="0" sz="2800" spc="-10" b="1">
                <a:solidFill>
                  <a:srgbClr val="000066"/>
                </a:solidFill>
                <a:latin typeface="Arial"/>
                <a:cs typeface="Arial"/>
              </a:rPr>
              <a:t>li</a:t>
            </a:r>
            <a:r>
              <a:rPr dirty="0" sz="2800" spc="-5" b="1">
                <a:solidFill>
                  <a:srgbClr val="000066"/>
                </a:solidFill>
                <a:latin typeface="Arial"/>
                <a:cs typeface="Arial"/>
              </a:rPr>
              <a:t>z</a:t>
            </a: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ed</a:t>
            </a:r>
            <a:r>
              <a:rPr dirty="0" sz="2800" spc="1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000066"/>
                </a:solidFill>
                <a:latin typeface="Arial"/>
                <a:cs typeface="Arial"/>
              </a:rPr>
              <a:t>Int</a:t>
            </a:r>
            <a:r>
              <a:rPr dirty="0" sz="2800" spc="-10" b="1">
                <a:solidFill>
                  <a:srgbClr val="000066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000066"/>
                </a:solidFill>
                <a:latin typeface="Arial"/>
                <a:cs typeface="Arial"/>
              </a:rPr>
              <a:t>r</a:t>
            </a:r>
            <a:r>
              <a:rPr dirty="0" sz="2800" spc="-10" b="1">
                <a:solidFill>
                  <a:srgbClr val="000066"/>
                </a:solidFill>
                <a:latin typeface="Arial"/>
                <a:cs typeface="Arial"/>
              </a:rPr>
              <a:t>s</a:t>
            </a: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e</a:t>
            </a:r>
            <a:r>
              <a:rPr dirty="0" sz="2800" spc="-10" b="1">
                <a:solidFill>
                  <a:srgbClr val="000066"/>
                </a:solidFill>
                <a:latin typeface="Arial"/>
                <a:cs typeface="Arial"/>
              </a:rPr>
              <a:t>c</a:t>
            </a:r>
            <a:r>
              <a:rPr dirty="0" sz="2800" spc="-15" b="1">
                <a:solidFill>
                  <a:srgbClr val="000066"/>
                </a:solidFill>
                <a:latin typeface="Arial"/>
                <a:cs typeface="Arial"/>
              </a:rPr>
              <a:t>tion</a:t>
            </a:r>
            <a:r>
              <a:rPr dirty="0" sz="2800" spc="1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De</a:t>
            </a:r>
            <a:r>
              <a:rPr dirty="0" sz="2800" spc="-10" b="1">
                <a:solidFill>
                  <a:srgbClr val="000066"/>
                </a:solidFill>
                <a:latin typeface="Arial"/>
                <a:cs typeface="Arial"/>
              </a:rPr>
              <a:t>s</a:t>
            </a:r>
            <a:r>
              <a:rPr dirty="0" sz="2800" spc="-15" b="1">
                <a:solidFill>
                  <a:srgbClr val="000066"/>
                </a:solidFill>
                <a:latin typeface="Arial"/>
                <a:cs typeface="Arial"/>
              </a:rPr>
              <a:t>ign</a:t>
            </a:r>
            <a:r>
              <a:rPr dirty="0" sz="2800" spc="-15" b="1">
                <a:solidFill>
                  <a:srgbClr val="000066"/>
                </a:solidFill>
                <a:latin typeface="Arial"/>
                <a:cs typeface="Arial"/>
              </a:rPr>
              <a:t> and</a:t>
            </a:r>
            <a:r>
              <a:rPr dirty="0" sz="2800" spc="5" b="1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Impac</a:t>
            </a:r>
            <a:r>
              <a:rPr dirty="0" sz="2800" spc="-5" b="1">
                <a:solidFill>
                  <a:srgbClr val="000066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000066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800" spc="-15">
                <a:latin typeface="Arial"/>
                <a:cs typeface="Arial"/>
              </a:rPr>
              <a:t>Pre</a:t>
            </a:r>
            <a:r>
              <a:rPr dirty="0" sz="2800" spc="-10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ted</a:t>
            </a:r>
            <a:r>
              <a:rPr dirty="0" sz="2800" spc="1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by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800" spc="-125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y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Bra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800" spc="-15">
                <a:latin typeface="Arial"/>
                <a:cs typeface="Arial"/>
              </a:rPr>
              <a:t>Kin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High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Sc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o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l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800" spc="-15">
                <a:latin typeface="Arial"/>
                <a:cs typeface="Arial"/>
              </a:rPr>
              <a:t>Giri</a:t>
            </a:r>
            <a:r>
              <a:rPr dirty="0" sz="2800" spc="-5">
                <a:latin typeface="Arial"/>
                <a:cs typeface="Arial"/>
              </a:rPr>
              <a:t>j</a:t>
            </a:r>
            <a:r>
              <a:rPr dirty="0" sz="2800" spc="-20">
                <a:latin typeface="Arial"/>
                <a:cs typeface="Arial"/>
              </a:rPr>
              <a:t>a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Nai</a:t>
            </a:r>
            <a:r>
              <a:rPr dirty="0" sz="280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-Hart,</a:t>
            </a:r>
            <a:r>
              <a:rPr dirty="0" sz="2800" spc="30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PhD.</a:t>
            </a:r>
            <a:endParaRPr sz="2800">
              <a:latin typeface="Arial"/>
              <a:cs typeface="Arial"/>
            </a:endParaRPr>
          </a:p>
          <a:p>
            <a:pPr algn="ctr" marL="91440">
              <a:lnSpc>
                <a:spcPct val="100000"/>
              </a:lnSpc>
            </a:pPr>
            <a:r>
              <a:rPr dirty="0" sz="2800" spc="-15">
                <a:latin typeface="Arial"/>
                <a:cs typeface="Arial"/>
              </a:rPr>
              <a:t>Uni</a:t>
            </a:r>
            <a:r>
              <a:rPr dirty="0" sz="2800" spc="-10">
                <a:latin typeface="Arial"/>
                <a:cs typeface="Arial"/>
              </a:rPr>
              <a:t>v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s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ty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of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Cin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0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Cle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20">
                <a:latin typeface="Arial"/>
                <a:cs typeface="Arial"/>
              </a:rPr>
              <a:t>mo</a:t>
            </a:r>
            <a:r>
              <a:rPr dirty="0" sz="2800" spc="-15">
                <a:latin typeface="Arial"/>
                <a:cs typeface="Arial"/>
              </a:rPr>
              <a:t>n</a:t>
            </a:r>
            <a:r>
              <a:rPr dirty="0" sz="2800" spc="-10"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27732" y="429768"/>
            <a:ext cx="4432554" cy="567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575305" y="541290"/>
            <a:ext cx="411797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99"/>
                </a:solidFill>
                <a:latin typeface="Arial"/>
                <a:cs typeface="Arial"/>
              </a:rPr>
              <a:t>2019</a:t>
            </a:r>
            <a:r>
              <a:rPr dirty="0" sz="2000" spc="-15" b="1">
                <a:solidFill>
                  <a:srgbClr val="FFFF99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99"/>
                </a:solidFill>
                <a:latin typeface="Arial"/>
                <a:cs typeface="Arial"/>
              </a:rPr>
              <a:t>Su</a:t>
            </a:r>
            <a:r>
              <a:rPr dirty="0" sz="2000" spc="-10" b="1">
                <a:solidFill>
                  <a:srgbClr val="FFFF99"/>
                </a:solidFill>
                <a:latin typeface="Arial"/>
                <a:cs typeface="Arial"/>
              </a:rPr>
              <a:t>m</a:t>
            </a:r>
            <a:r>
              <a:rPr dirty="0" sz="2000" b="1">
                <a:solidFill>
                  <a:srgbClr val="FFFF99"/>
                </a:solidFill>
                <a:latin typeface="Arial"/>
                <a:cs typeface="Arial"/>
              </a:rPr>
              <a:t>mer</a:t>
            </a:r>
            <a:r>
              <a:rPr dirty="0" sz="2000" spc="-20" b="1">
                <a:solidFill>
                  <a:srgbClr val="FFFF99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99"/>
                </a:solidFill>
                <a:latin typeface="Arial"/>
                <a:cs typeface="Arial"/>
              </a:rPr>
              <a:t>NSF RET Pro</a:t>
            </a:r>
            <a:r>
              <a:rPr dirty="0" sz="2000" spc="-10" b="1">
                <a:solidFill>
                  <a:srgbClr val="FFFF99"/>
                </a:solidFill>
                <a:latin typeface="Arial"/>
                <a:cs typeface="Arial"/>
              </a:rPr>
              <a:t>j</a:t>
            </a:r>
            <a:r>
              <a:rPr dirty="0" sz="2000" b="1">
                <a:solidFill>
                  <a:srgbClr val="FFFF99"/>
                </a:solidFill>
                <a:latin typeface="Arial"/>
                <a:cs typeface="Arial"/>
              </a:rPr>
              <a:t>ect</a:t>
            </a:r>
            <a:r>
              <a:rPr dirty="0" sz="2000" spc="-25" b="1">
                <a:solidFill>
                  <a:srgbClr val="FFFF99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99"/>
                </a:solidFill>
                <a:latin typeface="Arial"/>
                <a:cs typeface="Arial"/>
              </a:rPr>
              <a:t>#4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1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91411" y="1920239"/>
            <a:ext cx="3471672" cy="43754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30140" y="3019044"/>
            <a:ext cx="3848100" cy="3144520"/>
          </a:xfrm>
          <a:custGeom>
            <a:avLst/>
            <a:gdLst/>
            <a:ahLst/>
            <a:cxnLst/>
            <a:rect l="l" t="t" r="r" b="b"/>
            <a:pathLst>
              <a:path w="3848100" h="3144520">
                <a:moveTo>
                  <a:pt x="0" y="3144011"/>
                </a:moveTo>
                <a:lnTo>
                  <a:pt x="3848100" y="3144011"/>
                </a:lnTo>
                <a:lnTo>
                  <a:pt x="3848100" y="0"/>
                </a:lnTo>
                <a:lnTo>
                  <a:pt x="0" y="0"/>
                </a:lnTo>
                <a:lnTo>
                  <a:pt x="0" y="31440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30140" y="3019044"/>
            <a:ext cx="3848100" cy="3144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87467" y="3523424"/>
            <a:ext cx="4218432" cy="106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30902" y="3559302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 h="0">
                <a:moveTo>
                  <a:pt x="0" y="0"/>
                </a:moveTo>
                <a:lnTo>
                  <a:pt x="4124325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87467" y="4072064"/>
            <a:ext cx="4218432" cy="1066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30902" y="4107941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 h="0">
                <a:moveTo>
                  <a:pt x="0" y="0"/>
                </a:moveTo>
                <a:lnTo>
                  <a:pt x="4124325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913376" y="4645088"/>
            <a:ext cx="4218432" cy="1066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56809" y="4680965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 h="0">
                <a:moveTo>
                  <a:pt x="0" y="0"/>
                </a:moveTo>
                <a:lnTo>
                  <a:pt x="4124324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87467" y="5228780"/>
            <a:ext cx="4218432" cy="1066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930902" y="5264658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 h="0">
                <a:moveTo>
                  <a:pt x="0" y="0"/>
                </a:moveTo>
                <a:lnTo>
                  <a:pt x="4124325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887467" y="5769864"/>
            <a:ext cx="4218432" cy="1066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930902" y="5805678"/>
            <a:ext cx="4124325" cy="0"/>
          </a:xfrm>
          <a:custGeom>
            <a:avLst/>
            <a:gdLst/>
            <a:ahLst/>
            <a:cxnLst/>
            <a:rect l="l" t="t" r="r" b="b"/>
            <a:pathLst>
              <a:path w="4124325" h="0">
                <a:moveTo>
                  <a:pt x="0" y="0"/>
                </a:moveTo>
                <a:lnTo>
                  <a:pt x="4124325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9060" y="2750820"/>
            <a:ext cx="1191768" cy="10195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9060" y="5682996"/>
            <a:ext cx="1258824" cy="9601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75588" y="3090710"/>
            <a:ext cx="630974" cy="382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22832" y="3115055"/>
            <a:ext cx="541019" cy="2926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22832" y="3115055"/>
            <a:ext cx="541020" cy="292735"/>
          </a:xfrm>
          <a:custGeom>
            <a:avLst/>
            <a:gdLst/>
            <a:ahLst/>
            <a:cxnLst/>
            <a:rect l="l" t="t" r="r" b="b"/>
            <a:pathLst>
              <a:path w="541019" h="292735">
                <a:moveTo>
                  <a:pt x="0" y="146304"/>
                </a:moveTo>
                <a:lnTo>
                  <a:pt x="146304" y="0"/>
                </a:lnTo>
                <a:lnTo>
                  <a:pt x="146304" y="73152"/>
                </a:lnTo>
                <a:lnTo>
                  <a:pt x="541019" y="73152"/>
                </a:lnTo>
                <a:lnTo>
                  <a:pt x="541019" y="219456"/>
                </a:lnTo>
                <a:lnTo>
                  <a:pt x="146304" y="219456"/>
                </a:lnTo>
                <a:lnTo>
                  <a:pt x="146304" y="292608"/>
                </a:lnTo>
                <a:lnTo>
                  <a:pt x="0" y="146304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10639" y="5780532"/>
            <a:ext cx="630974" cy="3824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57883" y="5804915"/>
            <a:ext cx="541020" cy="2926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57883" y="5804915"/>
            <a:ext cx="541020" cy="292735"/>
          </a:xfrm>
          <a:custGeom>
            <a:avLst/>
            <a:gdLst/>
            <a:ahLst/>
            <a:cxnLst/>
            <a:rect l="l" t="t" r="r" b="b"/>
            <a:pathLst>
              <a:path w="541019" h="292735">
                <a:moveTo>
                  <a:pt x="0" y="146304"/>
                </a:moveTo>
                <a:lnTo>
                  <a:pt x="146303" y="0"/>
                </a:lnTo>
                <a:lnTo>
                  <a:pt x="146303" y="73152"/>
                </a:lnTo>
                <a:lnTo>
                  <a:pt x="541020" y="73152"/>
                </a:lnTo>
                <a:lnTo>
                  <a:pt x="541020" y="219456"/>
                </a:lnTo>
                <a:lnTo>
                  <a:pt x="146303" y="219456"/>
                </a:lnTo>
                <a:lnTo>
                  <a:pt x="146303" y="292608"/>
                </a:lnTo>
                <a:lnTo>
                  <a:pt x="0" y="146304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086480" y="294177"/>
            <a:ext cx="297180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1130" marR="5080" indent="-139065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anding</a:t>
            </a:r>
            <a:r>
              <a:rPr dirty="0" sz="2800" spc="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 Bas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pts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30224" y="1306067"/>
            <a:ext cx="6560820" cy="52425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2843022" y="1397687"/>
            <a:ext cx="293306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LOS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Inte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pr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tat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20"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67343" y="6557416"/>
            <a:ext cx="10160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10">
                <a:solidFill>
                  <a:srgbClr val="878787"/>
                </a:solidFill>
                <a:latin typeface="Calibri"/>
                <a:cs typeface="Calibri"/>
              </a:rPr>
              <a:t>10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62355" marR="71056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062355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9391" y="1377696"/>
            <a:ext cx="8465820" cy="5375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49011" y="3372610"/>
            <a:ext cx="3945636" cy="3395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10911" y="3334510"/>
            <a:ext cx="4022090" cy="3472179"/>
          </a:xfrm>
          <a:custGeom>
            <a:avLst/>
            <a:gdLst/>
            <a:ahLst/>
            <a:cxnLst/>
            <a:rect l="l" t="t" r="r" b="b"/>
            <a:pathLst>
              <a:path w="4022090" h="3472179">
                <a:moveTo>
                  <a:pt x="0" y="3471672"/>
                </a:moveTo>
                <a:lnTo>
                  <a:pt x="4021836" y="3471672"/>
                </a:lnTo>
                <a:lnTo>
                  <a:pt x="4021836" y="0"/>
                </a:lnTo>
                <a:lnTo>
                  <a:pt x="0" y="0"/>
                </a:lnTo>
                <a:lnTo>
                  <a:pt x="0" y="3471672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679" y="3387850"/>
            <a:ext cx="3968496" cy="3395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8580" y="3349750"/>
            <a:ext cx="4044950" cy="3472179"/>
          </a:xfrm>
          <a:custGeom>
            <a:avLst/>
            <a:gdLst/>
            <a:ahLst/>
            <a:cxnLst/>
            <a:rect l="l" t="t" r="r" b="b"/>
            <a:pathLst>
              <a:path w="4044950" h="3472179">
                <a:moveTo>
                  <a:pt x="0" y="3471672"/>
                </a:moveTo>
                <a:lnTo>
                  <a:pt x="4044696" y="3471672"/>
                </a:lnTo>
                <a:lnTo>
                  <a:pt x="4044696" y="0"/>
                </a:lnTo>
                <a:lnTo>
                  <a:pt x="0" y="0"/>
                </a:lnTo>
                <a:lnTo>
                  <a:pt x="0" y="3471672"/>
                </a:lnTo>
                <a:close/>
              </a:path>
            </a:pathLst>
          </a:custGeom>
          <a:ln w="762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9100" y="563880"/>
            <a:ext cx="8237220" cy="1385570"/>
          </a:xfrm>
          <a:custGeom>
            <a:avLst/>
            <a:gdLst/>
            <a:ahLst/>
            <a:cxnLst/>
            <a:rect l="l" t="t" r="r" b="b"/>
            <a:pathLst>
              <a:path w="8237220" h="1385570">
                <a:moveTo>
                  <a:pt x="0" y="1385315"/>
                </a:moveTo>
                <a:lnTo>
                  <a:pt x="8237220" y="1385315"/>
                </a:lnTo>
                <a:lnTo>
                  <a:pt x="8237220" y="0"/>
                </a:lnTo>
                <a:lnTo>
                  <a:pt x="0" y="0"/>
                </a:lnTo>
                <a:lnTo>
                  <a:pt x="0" y="138531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67512" y="495300"/>
            <a:ext cx="7764018" cy="787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89760" y="954024"/>
            <a:ext cx="560069" cy="7338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76855" y="922019"/>
            <a:ext cx="5115306" cy="7871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42516" y="1380744"/>
            <a:ext cx="560069" cy="7338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29611" y="1348739"/>
            <a:ext cx="1415034" cy="7871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77539" y="1348739"/>
            <a:ext cx="585977" cy="7871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296411" y="1348739"/>
            <a:ext cx="4144517" cy="7871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875791" y="655365"/>
            <a:ext cx="7318375" cy="1234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2800" spc="-30" b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2800" spc="-10" b="1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dirty="0" sz="2800" spc="-5" b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ware</a:t>
            </a:r>
            <a:r>
              <a:rPr dirty="0" sz="2800" spc="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180" b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ining</a:t>
            </a:r>
            <a:r>
              <a:rPr dirty="0" sz="2800" spc="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Lea</a:t>
            </a:r>
            <a:r>
              <a:rPr dirty="0" sz="2800" spc="-10" b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ned</a:t>
            </a:r>
            <a:r>
              <a:rPr dirty="0" sz="2800" spc="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dirty="0" sz="2800" spc="-10" b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2800" spc="-25" b="1">
                <a:solidFill>
                  <a:srgbClr val="C00000"/>
                </a:solidFill>
                <a:latin typeface="Arial"/>
                <a:cs typeface="Arial"/>
              </a:rPr>
              <a:t>om</a:t>
            </a:r>
            <a:r>
              <a:rPr dirty="0" sz="2800" spc="-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dirty="0" sz="2800" spc="1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Proje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2800" spc="-10" b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  <a:p>
            <a:pPr marL="1621790" indent="-402590">
              <a:lnSpc>
                <a:spcPct val="100000"/>
              </a:lnSpc>
              <a:buClr>
                <a:srgbClr val="C00000"/>
              </a:buClr>
              <a:buFont typeface="Arial"/>
              <a:buChar char="•"/>
              <a:tabLst>
                <a:tab pos="1622425" algn="l"/>
              </a:tabLst>
            </a:pP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Hig</a:t>
            </a:r>
            <a:r>
              <a:rPr dirty="0" sz="2800" spc="-30" b="1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way</a:t>
            </a:r>
            <a:r>
              <a:rPr dirty="0" sz="2800" spc="2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Capa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ity</a:t>
            </a:r>
            <a:r>
              <a:rPr dirty="0" sz="2800" spc="3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2800" spc="-30" b="1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dirty="0" sz="2800" spc="-10" b="1">
                <a:solidFill>
                  <a:srgbClr val="C00000"/>
                </a:solidFill>
                <a:latin typeface="Arial"/>
                <a:cs typeface="Arial"/>
              </a:rPr>
              <a:t>f</a:t>
            </a:r>
            <a:r>
              <a:rPr dirty="0" sz="2800" spc="-5" b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ware</a:t>
            </a:r>
            <a:endParaRPr sz="2800">
              <a:latin typeface="Arial"/>
              <a:cs typeface="Arial"/>
            </a:endParaRPr>
          </a:p>
          <a:p>
            <a:pPr marL="1574800" indent="-402590">
              <a:lnSpc>
                <a:spcPct val="100000"/>
              </a:lnSpc>
              <a:buClr>
                <a:srgbClr val="C00000"/>
              </a:buClr>
              <a:buFont typeface="Arial"/>
              <a:buChar char="•"/>
              <a:tabLst>
                <a:tab pos="1574800" algn="l"/>
              </a:tabLst>
            </a:pP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Micro-simulat</a:t>
            </a:r>
            <a:r>
              <a:rPr dirty="0" sz="2800" spc="-5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dirty="0" sz="2800" spc="1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VI</a:t>
            </a:r>
            <a:r>
              <a:rPr dirty="0" sz="2800" spc="-35" b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2800" spc="-20" b="1">
                <a:solidFill>
                  <a:srgbClr val="C00000"/>
                </a:solidFill>
                <a:latin typeface="Arial"/>
                <a:cs typeface="Arial"/>
              </a:rPr>
              <a:t>SIM</a:t>
            </a:r>
            <a:r>
              <a:rPr dirty="0" sz="2800" spc="-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dirty="0" sz="2800" spc="-15" b="1">
                <a:solidFill>
                  <a:srgbClr val="C00000"/>
                </a:solidFill>
                <a:latin typeface="Arial"/>
                <a:cs typeface="Arial"/>
              </a:rPr>
              <a:t>.0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399032"/>
            <a:ext cx="9144000" cy="54589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202560" y="1482883"/>
            <a:ext cx="47371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HC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– </a:t>
            </a:r>
            <a:r>
              <a:rPr dirty="0" sz="2400">
                <a:latin typeface="Arial"/>
                <a:cs typeface="Arial"/>
              </a:rPr>
              <a:t>H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gh</a:t>
            </a:r>
            <a:r>
              <a:rPr dirty="0" sz="2400" spc="-10">
                <a:latin typeface="Arial"/>
                <a:cs typeface="Arial"/>
              </a:rPr>
              <a:t>w</a:t>
            </a:r>
            <a:r>
              <a:rPr dirty="0" sz="2400">
                <a:latin typeface="Arial"/>
                <a:cs typeface="Arial"/>
              </a:rPr>
              <a:t>ay</a:t>
            </a:r>
            <a:r>
              <a:rPr dirty="0" sz="2400" spc="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pac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ty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w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1647" y="5158738"/>
            <a:ext cx="1932432" cy="16992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41297" y="3598926"/>
            <a:ext cx="1167765" cy="1026160"/>
          </a:xfrm>
          <a:custGeom>
            <a:avLst/>
            <a:gdLst/>
            <a:ahLst/>
            <a:cxnLst/>
            <a:rect l="l" t="t" r="r" b="b"/>
            <a:pathLst>
              <a:path w="1167764" h="1026160">
                <a:moveTo>
                  <a:pt x="336804" y="0"/>
                </a:moveTo>
                <a:lnTo>
                  <a:pt x="0" y="0"/>
                </a:lnTo>
                <a:lnTo>
                  <a:pt x="0" y="937641"/>
                </a:lnTo>
                <a:lnTo>
                  <a:pt x="800354" y="937641"/>
                </a:lnTo>
                <a:lnTo>
                  <a:pt x="800354" y="1025651"/>
                </a:lnTo>
                <a:lnTo>
                  <a:pt x="1167384" y="769238"/>
                </a:lnTo>
                <a:lnTo>
                  <a:pt x="926333" y="600837"/>
                </a:lnTo>
                <a:lnTo>
                  <a:pt x="336804" y="600837"/>
                </a:lnTo>
                <a:lnTo>
                  <a:pt x="336804" y="0"/>
                </a:lnTo>
                <a:close/>
              </a:path>
              <a:path w="1167764" h="1026160">
                <a:moveTo>
                  <a:pt x="800354" y="512825"/>
                </a:moveTo>
                <a:lnTo>
                  <a:pt x="800354" y="600837"/>
                </a:lnTo>
                <a:lnTo>
                  <a:pt x="926333" y="600837"/>
                </a:lnTo>
                <a:lnTo>
                  <a:pt x="800354" y="512825"/>
                </a:lnTo>
                <a:close/>
              </a:path>
            </a:pathLst>
          </a:custGeom>
          <a:solidFill>
            <a:srgbClr val="C2C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41297" y="3598926"/>
            <a:ext cx="1167765" cy="1026160"/>
          </a:xfrm>
          <a:custGeom>
            <a:avLst/>
            <a:gdLst/>
            <a:ahLst/>
            <a:cxnLst/>
            <a:rect l="l" t="t" r="r" b="b"/>
            <a:pathLst>
              <a:path w="1167764" h="1026160">
                <a:moveTo>
                  <a:pt x="336804" y="0"/>
                </a:moveTo>
                <a:lnTo>
                  <a:pt x="336804" y="600837"/>
                </a:lnTo>
                <a:lnTo>
                  <a:pt x="800354" y="600837"/>
                </a:lnTo>
                <a:lnTo>
                  <a:pt x="800354" y="512825"/>
                </a:lnTo>
                <a:lnTo>
                  <a:pt x="1167384" y="769238"/>
                </a:lnTo>
                <a:lnTo>
                  <a:pt x="800354" y="1025651"/>
                </a:lnTo>
                <a:lnTo>
                  <a:pt x="800354" y="937641"/>
                </a:lnTo>
                <a:lnTo>
                  <a:pt x="0" y="937641"/>
                </a:lnTo>
                <a:lnTo>
                  <a:pt x="0" y="0"/>
                </a:lnTo>
                <a:lnTo>
                  <a:pt x="336804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41653" y="2391917"/>
            <a:ext cx="1725295" cy="1209040"/>
          </a:xfrm>
          <a:custGeom>
            <a:avLst/>
            <a:gdLst/>
            <a:ahLst/>
            <a:cxnLst/>
            <a:rect l="l" t="t" r="r" b="b"/>
            <a:pathLst>
              <a:path w="1725295" h="1209039">
                <a:moveTo>
                  <a:pt x="1523746" y="0"/>
                </a:moveTo>
                <a:lnTo>
                  <a:pt x="201460" y="0"/>
                </a:lnTo>
                <a:lnTo>
                  <a:pt x="184937" y="667"/>
                </a:lnTo>
                <a:lnTo>
                  <a:pt x="137782" y="10267"/>
                </a:lnTo>
                <a:lnTo>
                  <a:pt x="95338" y="30175"/>
                </a:lnTo>
                <a:lnTo>
                  <a:pt x="59005" y="58991"/>
                </a:lnTo>
                <a:lnTo>
                  <a:pt x="30183" y="95317"/>
                </a:lnTo>
                <a:lnTo>
                  <a:pt x="10270" y="137753"/>
                </a:lnTo>
                <a:lnTo>
                  <a:pt x="667" y="184900"/>
                </a:lnTo>
                <a:lnTo>
                  <a:pt x="0" y="201422"/>
                </a:lnTo>
                <a:lnTo>
                  <a:pt x="0" y="1007110"/>
                </a:lnTo>
                <a:lnTo>
                  <a:pt x="5854" y="1055517"/>
                </a:lnTo>
                <a:lnTo>
                  <a:pt x="22486" y="1099679"/>
                </a:lnTo>
                <a:lnTo>
                  <a:pt x="48494" y="1138197"/>
                </a:lnTo>
                <a:lnTo>
                  <a:pt x="82479" y="1169672"/>
                </a:lnTo>
                <a:lnTo>
                  <a:pt x="123042" y="1192704"/>
                </a:lnTo>
                <a:lnTo>
                  <a:pt x="168781" y="1205895"/>
                </a:lnTo>
                <a:lnTo>
                  <a:pt x="201460" y="1208532"/>
                </a:lnTo>
                <a:lnTo>
                  <a:pt x="1523746" y="1208532"/>
                </a:lnTo>
                <a:lnTo>
                  <a:pt x="1572153" y="1202678"/>
                </a:lnTo>
                <a:lnTo>
                  <a:pt x="1616315" y="1186051"/>
                </a:lnTo>
                <a:lnTo>
                  <a:pt x="1654833" y="1160049"/>
                </a:lnTo>
                <a:lnTo>
                  <a:pt x="1686308" y="1126071"/>
                </a:lnTo>
                <a:lnTo>
                  <a:pt x="1709340" y="1085516"/>
                </a:lnTo>
                <a:lnTo>
                  <a:pt x="1722531" y="1039784"/>
                </a:lnTo>
                <a:lnTo>
                  <a:pt x="1725168" y="1007110"/>
                </a:lnTo>
                <a:lnTo>
                  <a:pt x="1725168" y="201422"/>
                </a:lnTo>
                <a:lnTo>
                  <a:pt x="1719314" y="153014"/>
                </a:lnTo>
                <a:lnTo>
                  <a:pt x="1702687" y="108852"/>
                </a:lnTo>
                <a:lnTo>
                  <a:pt x="1676685" y="70334"/>
                </a:lnTo>
                <a:lnTo>
                  <a:pt x="1642707" y="38859"/>
                </a:lnTo>
                <a:lnTo>
                  <a:pt x="1602152" y="15827"/>
                </a:lnTo>
                <a:lnTo>
                  <a:pt x="1556420" y="2636"/>
                </a:lnTo>
                <a:lnTo>
                  <a:pt x="152374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1653" y="2391917"/>
            <a:ext cx="1725295" cy="1209040"/>
          </a:xfrm>
          <a:custGeom>
            <a:avLst/>
            <a:gdLst/>
            <a:ahLst/>
            <a:cxnLst/>
            <a:rect l="l" t="t" r="r" b="b"/>
            <a:pathLst>
              <a:path w="1725295" h="1209039">
                <a:moveTo>
                  <a:pt x="0" y="201422"/>
                </a:moveTo>
                <a:lnTo>
                  <a:pt x="5854" y="153014"/>
                </a:lnTo>
                <a:lnTo>
                  <a:pt x="22486" y="108852"/>
                </a:lnTo>
                <a:lnTo>
                  <a:pt x="48494" y="70334"/>
                </a:lnTo>
                <a:lnTo>
                  <a:pt x="82479" y="38859"/>
                </a:lnTo>
                <a:lnTo>
                  <a:pt x="123042" y="15827"/>
                </a:lnTo>
                <a:lnTo>
                  <a:pt x="168781" y="2636"/>
                </a:lnTo>
                <a:lnTo>
                  <a:pt x="201460" y="0"/>
                </a:lnTo>
                <a:lnTo>
                  <a:pt x="1523746" y="0"/>
                </a:lnTo>
                <a:lnTo>
                  <a:pt x="1572153" y="5853"/>
                </a:lnTo>
                <a:lnTo>
                  <a:pt x="1616315" y="22480"/>
                </a:lnTo>
                <a:lnTo>
                  <a:pt x="1654833" y="48482"/>
                </a:lnTo>
                <a:lnTo>
                  <a:pt x="1686308" y="82460"/>
                </a:lnTo>
                <a:lnTo>
                  <a:pt x="1709340" y="123015"/>
                </a:lnTo>
                <a:lnTo>
                  <a:pt x="1722531" y="168747"/>
                </a:lnTo>
                <a:lnTo>
                  <a:pt x="1725168" y="201422"/>
                </a:lnTo>
                <a:lnTo>
                  <a:pt x="1725168" y="1007110"/>
                </a:lnTo>
                <a:lnTo>
                  <a:pt x="1719314" y="1055517"/>
                </a:lnTo>
                <a:lnTo>
                  <a:pt x="1702687" y="1099679"/>
                </a:lnTo>
                <a:lnTo>
                  <a:pt x="1676685" y="1138197"/>
                </a:lnTo>
                <a:lnTo>
                  <a:pt x="1642707" y="1169672"/>
                </a:lnTo>
                <a:lnTo>
                  <a:pt x="1602152" y="1192704"/>
                </a:lnTo>
                <a:lnTo>
                  <a:pt x="1556420" y="1205895"/>
                </a:lnTo>
                <a:lnTo>
                  <a:pt x="1523746" y="1208532"/>
                </a:lnTo>
                <a:lnTo>
                  <a:pt x="201460" y="1208532"/>
                </a:lnTo>
                <a:lnTo>
                  <a:pt x="153046" y="1202678"/>
                </a:lnTo>
                <a:lnTo>
                  <a:pt x="108876" y="1186051"/>
                </a:lnTo>
                <a:lnTo>
                  <a:pt x="70351" y="1160049"/>
                </a:lnTo>
                <a:lnTo>
                  <a:pt x="38869" y="1126071"/>
                </a:lnTo>
                <a:lnTo>
                  <a:pt x="15831" y="1085516"/>
                </a:lnTo>
                <a:lnTo>
                  <a:pt x="2636" y="1039784"/>
                </a:lnTo>
                <a:lnTo>
                  <a:pt x="0" y="1007110"/>
                </a:lnTo>
                <a:lnTo>
                  <a:pt x="0" y="201422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03147" y="2854341"/>
            <a:ext cx="119951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Geometric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4066" y="2530314"/>
            <a:ext cx="1064895" cy="929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dirty="0" sz="1600" spc="-10">
                <a:latin typeface="Arial"/>
                <a:cs typeface="Arial"/>
              </a:rPr>
              <a:t>Area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t</a:t>
            </a:r>
            <a:r>
              <a:rPr dirty="0" sz="1600" spc="-30">
                <a:latin typeface="Arial"/>
                <a:cs typeface="Arial"/>
              </a:rPr>
              <a:t>y</a:t>
            </a:r>
            <a:r>
              <a:rPr dirty="0" sz="1600" spc="-10">
                <a:latin typeface="Arial"/>
                <a:cs typeface="Arial"/>
              </a:rPr>
              <a:t>pe</a:t>
            </a:r>
            <a:endParaRPr sz="1600">
              <a:latin typeface="Arial"/>
              <a:cs typeface="Arial"/>
            </a:endParaRPr>
          </a:p>
          <a:p>
            <a:pPr marL="184785" marR="284480" indent="-172085">
              <a:lnSpc>
                <a:spcPts val="1660"/>
              </a:lnSpc>
              <a:spcBef>
                <a:spcPts val="28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600" spc="-10">
                <a:latin typeface="Arial"/>
                <a:cs typeface="Arial"/>
              </a:rPr>
              <a:t>Land</a:t>
            </a:r>
            <a:r>
              <a:rPr dirty="0" sz="1600" spc="-10">
                <a:latin typeface="Arial"/>
                <a:cs typeface="Arial"/>
              </a:rPr>
              <a:t> deta</a:t>
            </a:r>
            <a:r>
              <a:rPr dirty="0" sz="1600">
                <a:latin typeface="Arial"/>
                <a:cs typeface="Arial"/>
              </a:rPr>
              <a:t>i</a:t>
            </a:r>
            <a:r>
              <a:rPr dirty="0" sz="1600" spc="-10">
                <a:latin typeface="Arial"/>
                <a:cs typeface="Arial"/>
              </a:rPr>
              <a:t>ls</a:t>
            </a:r>
            <a:endParaRPr sz="16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dirty="0" sz="1600" spc="-15">
                <a:latin typeface="Arial"/>
                <a:cs typeface="Arial"/>
              </a:rPr>
              <a:t>G</a:t>
            </a:r>
            <a:r>
              <a:rPr dirty="0" sz="1600" spc="-20">
                <a:latin typeface="Arial"/>
                <a:cs typeface="Arial"/>
              </a:rPr>
              <a:t>r</a:t>
            </a:r>
            <a:r>
              <a:rPr dirty="0" sz="1600" spc="-10">
                <a:latin typeface="Arial"/>
                <a:cs typeface="Arial"/>
              </a:rPr>
              <a:t>ade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72333" y="4955285"/>
            <a:ext cx="1165860" cy="1026160"/>
          </a:xfrm>
          <a:custGeom>
            <a:avLst/>
            <a:gdLst/>
            <a:ahLst/>
            <a:cxnLst/>
            <a:rect l="l" t="t" r="r" b="b"/>
            <a:pathLst>
              <a:path w="1165860" h="1026160">
                <a:moveTo>
                  <a:pt x="336804" y="0"/>
                </a:moveTo>
                <a:lnTo>
                  <a:pt x="0" y="0"/>
                </a:lnTo>
                <a:lnTo>
                  <a:pt x="0" y="937653"/>
                </a:lnTo>
                <a:lnTo>
                  <a:pt x="798830" y="937653"/>
                </a:lnTo>
                <a:lnTo>
                  <a:pt x="798830" y="1025651"/>
                </a:lnTo>
                <a:lnTo>
                  <a:pt x="1165860" y="769238"/>
                </a:lnTo>
                <a:lnTo>
                  <a:pt x="924809" y="600836"/>
                </a:lnTo>
                <a:lnTo>
                  <a:pt x="336804" y="600836"/>
                </a:lnTo>
                <a:lnTo>
                  <a:pt x="336804" y="0"/>
                </a:lnTo>
                <a:close/>
              </a:path>
              <a:path w="1165860" h="1026160">
                <a:moveTo>
                  <a:pt x="798830" y="512825"/>
                </a:moveTo>
                <a:lnTo>
                  <a:pt x="798830" y="600836"/>
                </a:lnTo>
                <a:lnTo>
                  <a:pt x="924809" y="600836"/>
                </a:lnTo>
                <a:lnTo>
                  <a:pt x="798830" y="512825"/>
                </a:lnTo>
                <a:close/>
              </a:path>
            </a:pathLst>
          </a:custGeom>
          <a:solidFill>
            <a:srgbClr val="C2C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72333" y="4955285"/>
            <a:ext cx="1165860" cy="1026160"/>
          </a:xfrm>
          <a:custGeom>
            <a:avLst/>
            <a:gdLst/>
            <a:ahLst/>
            <a:cxnLst/>
            <a:rect l="l" t="t" r="r" b="b"/>
            <a:pathLst>
              <a:path w="1165860" h="1026160">
                <a:moveTo>
                  <a:pt x="336804" y="0"/>
                </a:moveTo>
                <a:lnTo>
                  <a:pt x="336804" y="600836"/>
                </a:lnTo>
                <a:lnTo>
                  <a:pt x="798830" y="600836"/>
                </a:lnTo>
                <a:lnTo>
                  <a:pt x="798830" y="512825"/>
                </a:lnTo>
                <a:lnTo>
                  <a:pt x="1165860" y="769238"/>
                </a:lnTo>
                <a:lnTo>
                  <a:pt x="798830" y="1025651"/>
                </a:lnTo>
                <a:lnTo>
                  <a:pt x="798830" y="937653"/>
                </a:lnTo>
                <a:lnTo>
                  <a:pt x="0" y="937653"/>
                </a:lnTo>
                <a:lnTo>
                  <a:pt x="0" y="0"/>
                </a:lnTo>
                <a:lnTo>
                  <a:pt x="336804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71166" y="3748278"/>
            <a:ext cx="1725295" cy="1209040"/>
          </a:xfrm>
          <a:custGeom>
            <a:avLst/>
            <a:gdLst/>
            <a:ahLst/>
            <a:cxnLst/>
            <a:rect l="l" t="t" r="r" b="b"/>
            <a:pathLst>
              <a:path w="1725295" h="1209039">
                <a:moveTo>
                  <a:pt x="1523745" y="0"/>
                </a:moveTo>
                <a:lnTo>
                  <a:pt x="201421" y="0"/>
                </a:lnTo>
                <a:lnTo>
                  <a:pt x="184900" y="667"/>
                </a:lnTo>
                <a:lnTo>
                  <a:pt x="137753" y="10267"/>
                </a:lnTo>
                <a:lnTo>
                  <a:pt x="95317" y="30175"/>
                </a:lnTo>
                <a:lnTo>
                  <a:pt x="58991" y="58991"/>
                </a:lnTo>
                <a:lnTo>
                  <a:pt x="30175" y="95317"/>
                </a:lnTo>
                <a:lnTo>
                  <a:pt x="10267" y="137753"/>
                </a:lnTo>
                <a:lnTo>
                  <a:pt x="667" y="184900"/>
                </a:lnTo>
                <a:lnTo>
                  <a:pt x="0" y="201422"/>
                </a:lnTo>
                <a:lnTo>
                  <a:pt x="0" y="1007110"/>
                </a:lnTo>
                <a:lnTo>
                  <a:pt x="5853" y="1055517"/>
                </a:lnTo>
                <a:lnTo>
                  <a:pt x="22480" y="1099679"/>
                </a:lnTo>
                <a:lnTo>
                  <a:pt x="48482" y="1138197"/>
                </a:lnTo>
                <a:lnTo>
                  <a:pt x="82460" y="1169672"/>
                </a:lnTo>
                <a:lnTo>
                  <a:pt x="123015" y="1192704"/>
                </a:lnTo>
                <a:lnTo>
                  <a:pt x="168747" y="1205895"/>
                </a:lnTo>
                <a:lnTo>
                  <a:pt x="201421" y="1208532"/>
                </a:lnTo>
                <a:lnTo>
                  <a:pt x="1523745" y="1208532"/>
                </a:lnTo>
                <a:lnTo>
                  <a:pt x="1572153" y="1202678"/>
                </a:lnTo>
                <a:lnTo>
                  <a:pt x="1616315" y="1186051"/>
                </a:lnTo>
                <a:lnTo>
                  <a:pt x="1654833" y="1160049"/>
                </a:lnTo>
                <a:lnTo>
                  <a:pt x="1686308" y="1126071"/>
                </a:lnTo>
                <a:lnTo>
                  <a:pt x="1709340" y="1085516"/>
                </a:lnTo>
                <a:lnTo>
                  <a:pt x="1722531" y="1039784"/>
                </a:lnTo>
                <a:lnTo>
                  <a:pt x="1725168" y="1007110"/>
                </a:lnTo>
                <a:lnTo>
                  <a:pt x="1725168" y="201422"/>
                </a:lnTo>
                <a:lnTo>
                  <a:pt x="1719314" y="153014"/>
                </a:lnTo>
                <a:lnTo>
                  <a:pt x="1702687" y="108852"/>
                </a:lnTo>
                <a:lnTo>
                  <a:pt x="1676685" y="70334"/>
                </a:lnTo>
                <a:lnTo>
                  <a:pt x="1642707" y="38859"/>
                </a:lnTo>
                <a:lnTo>
                  <a:pt x="1602152" y="15827"/>
                </a:lnTo>
                <a:lnTo>
                  <a:pt x="1556420" y="2636"/>
                </a:lnTo>
                <a:lnTo>
                  <a:pt x="152374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71166" y="3748278"/>
            <a:ext cx="1725295" cy="1209040"/>
          </a:xfrm>
          <a:custGeom>
            <a:avLst/>
            <a:gdLst/>
            <a:ahLst/>
            <a:cxnLst/>
            <a:rect l="l" t="t" r="r" b="b"/>
            <a:pathLst>
              <a:path w="1725295" h="1209039">
                <a:moveTo>
                  <a:pt x="0" y="201422"/>
                </a:moveTo>
                <a:lnTo>
                  <a:pt x="5853" y="153014"/>
                </a:lnTo>
                <a:lnTo>
                  <a:pt x="22480" y="108852"/>
                </a:lnTo>
                <a:lnTo>
                  <a:pt x="48482" y="70334"/>
                </a:lnTo>
                <a:lnTo>
                  <a:pt x="82460" y="38859"/>
                </a:lnTo>
                <a:lnTo>
                  <a:pt x="123015" y="15827"/>
                </a:lnTo>
                <a:lnTo>
                  <a:pt x="168747" y="2636"/>
                </a:lnTo>
                <a:lnTo>
                  <a:pt x="201421" y="0"/>
                </a:lnTo>
                <a:lnTo>
                  <a:pt x="1523745" y="0"/>
                </a:lnTo>
                <a:lnTo>
                  <a:pt x="1572153" y="5853"/>
                </a:lnTo>
                <a:lnTo>
                  <a:pt x="1616315" y="22480"/>
                </a:lnTo>
                <a:lnTo>
                  <a:pt x="1654833" y="48482"/>
                </a:lnTo>
                <a:lnTo>
                  <a:pt x="1686308" y="82460"/>
                </a:lnTo>
                <a:lnTo>
                  <a:pt x="1709340" y="123015"/>
                </a:lnTo>
                <a:lnTo>
                  <a:pt x="1722531" y="168747"/>
                </a:lnTo>
                <a:lnTo>
                  <a:pt x="1725168" y="201422"/>
                </a:lnTo>
                <a:lnTo>
                  <a:pt x="1725168" y="1007110"/>
                </a:lnTo>
                <a:lnTo>
                  <a:pt x="1719314" y="1055517"/>
                </a:lnTo>
                <a:lnTo>
                  <a:pt x="1702687" y="1099679"/>
                </a:lnTo>
                <a:lnTo>
                  <a:pt x="1676685" y="1138197"/>
                </a:lnTo>
                <a:lnTo>
                  <a:pt x="1642707" y="1169672"/>
                </a:lnTo>
                <a:lnTo>
                  <a:pt x="1602152" y="1192704"/>
                </a:lnTo>
                <a:lnTo>
                  <a:pt x="1556420" y="1205895"/>
                </a:lnTo>
                <a:lnTo>
                  <a:pt x="1523745" y="1208532"/>
                </a:lnTo>
                <a:lnTo>
                  <a:pt x="201421" y="1208532"/>
                </a:lnTo>
                <a:lnTo>
                  <a:pt x="153014" y="1202678"/>
                </a:lnTo>
                <a:lnTo>
                  <a:pt x="108852" y="1186051"/>
                </a:lnTo>
                <a:lnTo>
                  <a:pt x="70334" y="1160049"/>
                </a:lnTo>
                <a:lnTo>
                  <a:pt x="38859" y="1126071"/>
                </a:lnTo>
                <a:lnTo>
                  <a:pt x="15827" y="1085516"/>
                </a:lnTo>
                <a:lnTo>
                  <a:pt x="2636" y="1039784"/>
                </a:lnTo>
                <a:lnTo>
                  <a:pt x="0" y="1007110"/>
                </a:lnTo>
                <a:lnTo>
                  <a:pt x="0" y="201422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974594" y="4210835"/>
            <a:ext cx="718185" cy="280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37101" y="3757977"/>
            <a:ext cx="930275" cy="1186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0" indent="-114300">
              <a:lnSpc>
                <a:spcPct val="100000"/>
              </a:lnSpc>
              <a:buFont typeface="Arial"/>
              <a:buChar char="•"/>
              <a:tabLst>
                <a:tab pos="127000" algn="l"/>
              </a:tabLst>
            </a:pPr>
            <a:r>
              <a:rPr dirty="0" sz="1400">
                <a:latin typeface="Arial"/>
                <a:cs typeface="Arial"/>
              </a:rPr>
              <a:t>#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v</a:t>
            </a:r>
            <a:r>
              <a:rPr dirty="0" sz="1400">
                <a:latin typeface="Arial"/>
                <a:cs typeface="Arial"/>
              </a:rPr>
              <a:t>ehicles</a:t>
            </a:r>
            <a:endParaRPr sz="1400">
              <a:latin typeface="Arial"/>
              <a:cs typeface="Arial"/>
            </a:endParaRPr>
          </a:p>
          <a:p>
            <a:pPr marL="127000" marR="10795" indent="-114300">
              <a:lnSpc>
                <a:spcPct val="86100"/>
              </a:lnSpc>
              <a:spcBef>
                <a:spcPts val="245"/>
              </a:spcBef>
              <a:buFont typeface="Arial"/>
              <a:buChar char="•"/>
              <a:tabLst>
                <a:tab pos="127000" algn="l"/>
              </a:tabLst>
            </a:pPr>
            <a:r>
              <a:rPr dirty="0" sz="1400">
                <a:latin typeface="Arial"/>
                <a:cs typeface="Arial"/>
              </a:rPr>
              <a:t>Base</a:t>
            </a:r>
            <a:r>
              <a:rPr dirty="0" sz="1400">
                <a:latin typeface="Arial"/>
                <a:cs typeface="Arial"/>
              </a:rPr>
              <a:t> saturation</a:t>
            </a:r>
            <a:r>
              <a:rPr dirty="0" sz="1400">
                <a:latin typeface="Arial"/>
                <a:cs typeface="Arial"/>
              </a:rPr>
              <a:t> flow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rate</a:t>
            </a:r>
            <a:endParaRPr sz="1400">
              <a:latin typeface="Arial"/>
              <a:cs typeface="Arial"/>
            </a:endParaRPr>
          </a:p>
          <a:p>
            <a:pPr marL="127000" marR="114935" indent="-114300">
              <a:lnSpc>
                <a:spcPts val="1450"/>
              </a:lnSpc>
              <a:spcBef>
                <a:spcPts val="250"/>
              </a:spcBef>
              <a:buFont typeface="Arial"/>
              <a:buChar char="•"/>
              <a:tabLst>
                <a:tab pos="127000" algn="l"/>
              </a:tabLst>
            </a:pPr>
            <a:r>
              <a:rPr dirty="0" sz="1400">
                <a:latin typeface="Arial"/>
                <a:cs typeface="Arial"/>
              </a:rPr>
              <a:t>%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hea</a:t>
            </a:r>
            <a:r>
              <a:rPr dirty="0" sz="1400" spc="-20">
                <a:latin typeface="Arial"/>
                <a:cs typeface="Arial"/>
              </a:rPr>
              <a:t>v</a:t>
            </a:r>
            <a:r>
              <a:rPr dirty="0" sz="1400">
                <a:latin typeface="Arial"/>
                <a:cs typeface="Arial"/>
              </a:rPr>
              <a:t>y</a:t>
            </a:r>
            <a:r>
              <a:rPr dirty="0" sz="140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v</a:t>
            </a:r>
            <a:r>
              <a:rPr dirty="0" sz="1400">
                <a:latin typeface="Arial"/>
                <a:cs typeface="Arial"/>
              </a:rPr>
              <a:t>ehicle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85438" y="5127497"/>
            <a:ext cx="1725295" cy="1209040"/>
          </a:xfrm>
          <a:custGeom>
            <a:avLst/>
            <a:gdLst/>
            <a:ahLst/>
            <a:cxnLst/>
            <a:rect l="l" t="t" r="r" b="b"/>
            <a:pathLst>
              <a:path w="1725295" h="1209039">
                <a:moveTo>
                  <a:pt x="1523746" y="0"/>
                </a:moveTo>
                <a:lnTo>
                  <a:pt x="201422" y="0"/>
                </a:lnTo>
                <a:lnTo>
                  <a:pt x="184900" y="667"/>
                </a:lnTo>
                <a:lnTo>
                  <a:pt x="137753" y="10267"/>
                </a:lnTo>
                <a:lnTo>
                  <a:pt x="95317" y="30175"/>
                </a:lnTo>
                <a:lnTo>
                  <a:pt x="58991" y="58991"/>
                </a:lnTo>
                <a:lnTo>
                  <a:pt x="30175" y="95317"/>
                </a:lnTo>
                <a:lnTo>
                  <a:pt x="10267" y="137753"/>
                </a:lnTo>
                <a:lnTo>
                  <a:pt x="667" y="184900"/>
                </a:lnTo>
                <a:lnTo>
                  <a:pt x="0" y="201421"/>
                </a:lnTo>
                <a:lnTo>
                  <a:pt x="0" y="1007071"/>
                </a:lnTo>
                <a:lnTo>
                  <a:pt x="5853" y="1055485"/>
                </a:lnTo>
                <a:lnTo>
                  <a:pt x="22480" y="1099655"/>
                </a:lnTo>
                <a:lnTo>
                  <a:pt x="48482" y="1138180"/>
                </a:lnTo>
                <a:lnTo>
                  <a:pt x="82460" y="1169662"/>
                </a:lnTo>
                <a:lnTo>
                  <a:pt x="123015" y="1192700"/>
                </a:lnTo>
                <a:lnTo>
                  <a:pt x="168747" y="1205895"/>
                </a:lnTo>
                <a:lnTo>
                  <a:pt x="201422" y="1208532"/>
                </a:lnTo>
                <a:lnTo>
                  <a:pt x="1523746" y="1208532"/>
                </a:lnTo>
                <a:lnTo>
                  <a:pt x="1572153" y="1202677"/>
                </a:lnTo>
                <a:lnTo>
                  <a:pt x="1616315" y="1186045"/>
                </a:lnTo>
                <a:lnTo>
                  <a:pt x="1654833" y="1160037"/>
                </a:lnTo>
                <a:lnTo>
                  <a:pt x="1686308" y="1126052"/>
                </a:lnTo>
                <a:lnTo>
                  <a:pt x="1709340" y="1085489"/>
                </a:lnTo>
                <a:lnTo>
                  <a:pt x="1722531" y="1039750"/>
                </a:lnTo>
                <a:lnTo>
                  <a:pt x="1725167" y="1007071"/>
                </a:lnTo>
                <a:lnTo>
                  <a:pt x="1725167" y="201421"/>
                </a:lnTo>
                <a:lnTo>
                  <a:pt x="1719314" y="153014"/>
                </a:lnTo>
                <a:lnTo>
                  <a:pt x="1702687" y="108852"/>
                </a:lnTo>
                <a:lnTo>
                  <a:pt x="1676685" y="70334"/>
                </a:lnTo>
                <a:lnTo>
                  <a:pt x="1642707" y="38859"/>
                </a:lnTo>
                <a:lnTo>
                  <a:pt x="1602152" y="15827"/>
                </a:lnTo>
                <a:lnTo>
                  <a:pt x="1556420" y="2636"/>
                </a:lnTo>
                <a:lnTo>
                  <a:pt x="152374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885438" y="5127497"/>
            <a:ext cx="1725295" cy="1209040"/>
          </a:xfrm>
          <a:custGeom>
            <a:avLst/>
            <a:gdLst/>
            <a:ahLst/>
            <a:cxnLst/>
            <a:rect l="l" t="t" r="r" b="b"/>
            <a:pathLst>
              <a:path w="1725295" h="1209039">
                <a:moveTo>
                  <a:pt x="0" y="201421"/>
                </a:moveTo>
                <a:lnTo>
                  <a:pt x="5853" y="153014"/>
                </a:lnTo>
                <a:lnTo>
                  <a:pt x="22480" y="108852"/>
                </a:lnTo>
                <a:lnTo>
                  <a:pt x="48482" y="70334"/>
                </a:lnTo>
                <a:lnTo>
                  <a:pt x="82460" y="38859"/>
                </a:lnTo>
                <a:lnTo>
                  <a:pt x="123015" y="15827"/>
                </a:lnTo>
                <a:lnTo>
                  <a:pt x="168747" y="2636"/>
                </a:lnTo>
                <a:lnTo>
                  <a:pt x="201422" y="0"/>
                </a:lnTo>
                <a:lnTo>
                  <a:pt x="1523746" y="0"/>
                </a:lnTo>
                <a:lnTo>
                  <a:pt x="1572153" y="5853"/>
                </a:lnTo>
                <a:lnTo>
                  <a:pt x="1616315" y="22480"/>
                </a:lnTo>
                <a:lnTo>
                  <a:pt x="1654833" y="48482"/>
                </a:lnTo>
                <a:lnTo>
                  <a:pt x="1686308" y="82460"/>
                </a:lnTo>
                <a:lnTo>
                  <a:pt x="1709340" y="123015"/>
                </a:lnTo>
                <a:lnTo>
                  <a:pt x="1722531" y="168747"/>
                </a:lnTo>
                <a:lnTo>
                  <a:pt x="1725167" y="201421"/>
                </a:lnTo>
                <a:lnTo>
                  <a:pt x="1725167" y="1007071"/>
                </a:lnTo>
                <a:lnTo>
                  <a:pt x="1719314" y="1055485"/>
                </a:lnTo>
                <a:lnTo>
                  <a:pt x="1702687" y="1099655"/>
                </a:lnTo>
                <a:lnTo>
                  <a:pt x="1676685" y="1138180"/>
                </a:lnTo>
                <a:lnTo>
                  <a:pt x="1642707" y="1169662"/>
                </a:lnTo>
                <a:lnTo>
                  <a:pt x="1602152" y="1192700"/>
                </a:lnTo>
                <a:lnTo>
                  <a:pt x="1556420" y="1205895"/>
                </a:lnTo>
                <a:lnTo>
                  <a:pt x="1523746" y="1208532"/>
                </a:lnTo>
                <a:lnTo>
                  <a:pt x="201422" y="1208532"/>
                </a:lnTo>
                <a:lnTo>
                  <a:pt x="153014" y="1202677"/>
                </a:lnTo>
                <a:lnTo>
                  <a:pt x="108852" y="1186045"/>
                </a:lnTo>
                <a:lnTo>
                  <a:pt x="70334" y="1160037"/>
                </a:lnTo>
                <a:lnTo>
                  <a:pt x="38859" y="1126052"/>
                </a:lnTo>
                <a:lnTo>
                  <a:pt x="15827" y="1085489"/>
                </a:lnTo>
                <a:lnTo>
                  <a:pt x="2636" y="1039750"/>
                </a:lnTo>
                <a:lnTo>
                  <a:pt x="0" y="1007071"/>
                </a:lnTo>
                <a:lnTo>
                  <a:pt x="0" y="20142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014342" y="5590861"/>
            <a:ext cx="14687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Signalization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75121" y="5355669"/>
            <a:ext cx="1139190" cy="704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0" indent="-114300">
              <a:lnSpc>
                <a:spcPct val="100000"/>
              </a:lnSpc>
              <a:buFont typeface="Arial"/>
              <a:buChar char="•"/>
              <a:tabLst>
                <a:tab pos="127635" algn="l"/>
              </a:tabLst>
            </a:pPr>
            <a:r>
              <a:rPr dirty="0" sz="1200">
                <a:latin typeface="Arial"/>
                <a:cs typeface="Arial"/>
              </a:rPr>
              <a:t>C</a:t>
            </a:r>
            <a:r>
              <a:rPr dirty="0" sz="1200" spc="-15">
                <a:latin typeface="Arial"/>
                <a:cs typeface="Arial"/>
              </a:rPr>
              <a:t>y</a:t>
            </a:r>
            <a:r>
              <a:rPr dirty="0" sz="1200">
                <a:latin typeface="Arial"/>
                <a:cs typeface="Arial"/>
              </a:rPr>
              <a:t>cle</a:t>
            </a:r>
            <a:r>
              <a:rPr dirty="0" sz="1200" spc="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</a:t>
            </a:r>
            <a:r>
              <a:rPr dirty="0" sz="1200" spc="5">
                <a:latin typeface="Arial"/>
                <a:cs typeface="Arial"/>
              </a:rPr>
              <a:t>n</a:t>
            </a:r>
            <a:r>
              <a:rPr dirty="0" sz="1200" spc="-10">
                <a:latin typeface="Arial"/>
                <a:cs typeface="Arial"/>
              </a:rPr>
              <a:t>g</a:t>
            </a:r>
            <a:r>
              <a:rPr dirty="0" sz="1200">
                <a:latin typeface="Arial"/>
                <a:cs typeface="Arial"/>
              </a:rPr>
              <a:t>th</a:t>
            </a:r>
            <a:endParaRPr sz="1200">
              <a:latin typeface="Arial"/>
              <a:cs typeface="Arial"/>
            </a:endParaRPr>
          </a:p>
          <a:p>
            <a:pPr marL="127000" indent="-11430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127635" algn="l"/>
              </a:tabLst>
            </a:pPr>
            <a:r>
              <a:rPr dirty="0" sz="1200">
                <a:latin typeface="Arial"/>
                <a:cs typeface="Arial"/>
              </a:rPr>
              <a:t>Green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ti</a:t>
            </a:r>
            <a:r>
              <a:rPr dirty="0" sz="1200" spc="5">
                <a:latin typeface="Arial"/>
                <a:cs typeface="Arial"/>
              </a:rPr>
              <a:t>m</a:t>
            </a:r>
            <a:r>
              <a:rPr dirty="0" sz="1200">
                <a:latin typeface="Arial"/>
                <a:cs typeface="Arial"/>
              </a:rPr>
              <a:t>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etc</a:t>
            </a:r>
            <a:endParaRPr sz="1200">
              <a:latin typeface="Arial"/>
              <a:cs typeface="Arial"/>
            </a:endParaRPr>
          </a:p>
          <a:p>
            <a:pPr marL="127000" marR="222885" indent="-114300">
              <a:lnSpc>
                <a:spcPts val="1240"/>
              </a:lnSpc>
              <a:spcBef>
                <a:spcPts val="220"/>
              </a:spcBef>
              <a:buFont typeface="Arial"/>
              <a:buChar char="•"/>
              <a:tabLst>
                <a:tab pos="127635" algn="l"/>
              </a:tabLst>
            </a:pPr>
            <a:r>
              <a:rPr dirty="0" sz="1200" spc="-50">
                <a:latin typeface="Arial"/>
                <a:cs typeface="Arial"/>
              </a:rPr>
              <a:t>T</a:t>
            </a:r>
            <a:r>
              <a:rPr dirty="0" sz="1200" spc="-15">
                <a:latin typeface="Arial"/>
                <a:cs typeface="Arial"/>
              </a:rPr>
              <a:t>y</a:t>
            </a:r>
            <a:r>
              <a:rPr dirty="0" sz="1200">
                <a:latin typeface="Arial"/>
                <a:cs typeface="Arial"/>
              </a:rPr>
              <a:t>pe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>
                <a:latin typeface="Arial"/>
                <a:cs typeface="Arial"/>
              </a:rPr>
              <a:t> intersection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53842" y="563671"/>
            <a:ext cx="300799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ware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14771" y="2039111"/>
            <a:ext cx="3541014" cy="20734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12685" y="3970782"/>
            <a:ext cx="1493520" cy="2063750"/>
          </a:xfrm>
          <a:custGeom>
            <a:avLst/>
            <a:gdLst/>
            <a:ahLst/>
            <a:cxnLst/>
            <a:rect l="l" t="t" r="r" b="b"/>
            <a:pathLst>
              <a:path w="1493520" h="2063750">
                <a:moveTo>
                  <a:pt x="534416" y="1316736"/>
                </a:moveTo>
                <a:lnTo>
                  <a:pt x="0" y="1690116"/>
                </a:lnTo>
                <a:lnTo>
                  <a:pt x="534416" y="2063496"/>
                </a:lnTo>
                <a:lnTo>
                  <a:pt x="534416" y="1935353"/>
                </a:lnTo>
                <a:lnTo>
                  <a:pt x="1493520" y="1935353"/>
                </a:lnTo>
                <a:lnTo>
                  <a:pt x="1493520" y="1444879"/>
                </a:lnTo>
                <a:lnTo>
                  <a:pt x="534416" y="1444879"/>
                </a:lnTo>
                <a:lnTo>
                  <a:pt x="534416" y="1316736"/>
                </a:lnTo>
                <a:close/>
              </a:path>
              <a:path w="1493520" h="2063750">
                <a:moveTo>
                  <a:pt x="1493520" y="0"/>
                </a:moveTo>
                <a:lnTo>
                  <a:pt x="1003046" y="0"/>
                </a:lnTo>
                <a:lnTo>
                  <a:pt x="1003046" y="1444879"/>
                </a:lnTo>
                <a:lnTo>
                  <a:pt x="1493520" y="1444879"/>
                </a:lnTo>
                <a:lnTo>
                  <a:pt x="1493520" y="0"/>
                </a:lnTo>
                <a:close/>
              </a:path>
            </a:pathLst>
          </a:custGeom>
          <a:solidFill>
            <a:srgbClr val="C2C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12685" y="3970782"/>
            <a:ext cx="1493520" cy="2063750"/>
          </a:xfrm>
          <a:custGeom>
            <a:avLst/>
            <a:gdLst/>
            <a:ahLst/>
            <a:cxnLst/>
            <a:rect l="l" t="t" r="r" b="b"/>
            <a:pathLst>
              <a:path w="1493520" h="2063750">
                <a:moveTo>
                  <a:pt x="1003046" y="0"/>
                </a:moveTo>
                <a:lnTo>
                  <a:pt x="1003046" y="1444879"/>
                </a:lnTo>
                <a:lnTo>
                  <a:pt x="534416" y="1444879"/>
                </a:lnTo>
                <a:lnTo>
                  <a:pt x="534416" y="1316736"/>
                </a:lnTo>
                <a:lnTo>
                  <a:pt x="0" y="1690116"/>
                </a:lnTo>
                <a:lnTo>
                  <a:pt x="534416" y="2063496"/>
                </a:lnTo>
                <a:lnTo>
                  <a:pt x="534416" y="1935353"/>
                </a:lnTo>
                <a:lnTo>
                  <a:pt x="1493520" y="1935353"/>
                </a:lnTo>
                <a:lnTo>
                  <a:pt x="1493520" y="0"/>
                </a:lnTo>
                <a:lnTo>
                  <a:pt x="1003046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8392" y="1146047"/>
            <a:ext cx="8636508" cy="5263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34083" y="1879092"/>
            <a:ext cx="160020" cy="1325880"/>
          </a:xfrm>
          <a:custGeom>
            <a:avLst/>
            <a:gdLst/>
            <a:ahLst/>
            <a:cxnLst/>
            <a:rect l="l" t="t" r="r" b="b"/>
            <a:pathLst>
              <a:path w="160019" h="1325880">
                <a:moveTo>
                  <a:pt x="0" y="1325879"/>
                </a:moveTo>
                <a:lnTo>
                  <a:pt x="160019" y="1325879"/>
                </a:lnTo>
                <a:lnTo>
                  <a:pt x="160019" y="0"/>
                </a:lnTo>
                <a:lnTo>
                  <a:pt x="0" y="0"/>
                </a:lnTo>
                <a:lnTo>
                  <a:pt x="0" y="1325879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55953" y="1614677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4" h="1066800">
                <a:moveTo>
                  <a:pt x="1670303" y="0"/>
                </a:moveTo>
                <a:lnTo>
                  <a:pt x="93794" y="770"/>
                </a:lnTo>
                <a:lnTo>
                  <a:pt x="53803" y="14003"/>
                </a:lnTo>
                <a:lnTo>
                  <a:pt x="22655" y="40939"/>
                </a:lnTo>
                <a:lnTo>
                  <a:pt x="3886" y="78041"/>
                </a:lnTo>
                <a:lnTo>
                  <a:pt x="0" y="106680"/>
                </a:lnTo>
                <a:lnTo>
                  <a:pt x="770" y="973008"/>
                </a:lnTo>
                <a:lnTo>
                  <a:pt x="14006" y="1013002"/>
                </a:lnTo>
                <a:lnTo>
                  <a:pt x="40944" y="1044148"/>
                </a:lnTo>
                <a:lnTo>
                  <a:pt x="78046" y="1062913"/>
                </a:lnTo>
                <a:lnTo>
                  <a:pt x="106680" y="1066800"/>
                </a:lnTo>
                <a:lnTo>
                  <a:pt x="1683192" y="1066029"/>
                </a:lnTo>
                <a:lnTo>
                  <a:pt x="1723186" y="1052796"/>
                </a:lnTo>
                <a:lnTo>
                  <a:pt x="1754332" y="1025860"/>
                </a:lnTo>
                <a:lnTo>
                  <a:pt x="1773097" y="988758"/>
                </a:lnTo>
                <a:lnTo>
                  <a:pt x="1776984" y="960120"/>
                </a:lnTo>
                <a:lnTo>
                  <a:pt x="1776213" y="93791"/>
                </a:lnTo>
                <a:lnTo>
                  <a:pt x="1762980" y="53797"/>
                </a:lnTo>
                <a:lnTo>
                  <a:pt x="1736044" y="22651"/>
                </a:lnTo>
                <a:lnTo>
                  <a:pt x="1698942" y="3886"/>
                </a:lnTo>
                <a:lnTo>
                  <a:pt x="1670303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55953" y="1614677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4" h="1066800">
                <a:moveTo>
                  <a:pt x="0" y="106680"/>
                </a:moveTo>
                <a:lnTo>
                  <a:pt x="8548" y="64762"/>
                </a:lnTo>
                <a:lnTo>
                  <a:pt x="31837" y="30656"/>
                </a:lnTo>
                <a:lnTo>
                  <a:pt x="66326" y="7895"/>
                </a:lnTo>
                <a:lnTo>
                  <a:pt x="1670303" y="0"/>
                </a:lnTo>
                <a:lnTo>
                  <a:pt x="1684926" y="993"/>
                </a:lnTo>
                <a:lnTo>
                  <a:pt x="1724632" y="14845"/>
                </a:lnTo>
                <a:lnTo>
                  <a:pt x="1755349" y="42258"/>
                </a:lnTo>
                <a:lnTo>
                  <a:pt x="1773543" y="79695"/>
                </a:lnTo>
                <a:lnTo>
                  <a:pt x="1776984" y="960120"/>
                </a:lnTo>
                <a:lnTo>
                  <a:pt x="1775990" y="974742"/>
                </a:lnTo>
                <a:lnTo>
                  <a:pt x="1762138" y="1014448"/>
                </a:lnTo>
                <a:lnTo>
                  <a:pt x="1734725" y="1045165"/>
                </a:lnTo>
                <a:lnTo>
                  <a:pt x="1697288" y="1063359"/>
                </a:lnTo>
                <a:lnTo>
                  <a:pt x="106680" y="1066800"/>
                </a:lnTo>
                <a:lnTo>
                  <a:pt x="92060" y="1065806"/>
                </a:lnTo>
                <a:lnTo>
                  <a:pt x="52357" y="1051954"/>
                </a:lnTo>
                <a:lnTo>
                  <a:pt x="21638" y="1024541"/>
                </a:lnTo>
                <a:lnTo>
                  <a:pt x="3441" y="987104"/>
                </a:lnTo>
                <a:lnTo>
                  <a:pt x="0" y="10668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398269" y="2044994"/>
            <a:ext cx="129095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issim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Interface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34083" y="3212592"/>
            <a:ext cx="160020" cy="1324610"/>
          </a:xfrm>
          <a:custGeom>
            <a:avLst/>
            <a:gdLst/>
            <a:ahLst/>
            <a:cxnLst/>
            <a:rect l="l" t="t" r="r" b="b"/>
            <a:pathLst>
              <a:path w="160019" h="1324610">
                <a:moveTo>
                  <a:pt x="0" y="1324355"/>
                </a:moveTo>
                <a:lnTo>
                  <a:pt x="160019" y="1324355"/>
                </a:lnTo>
                <a:lnTo>
                  <a:pt x="160019" y="0"/>
                </a:lnTo>
                <a:lnTo>
                  <a:pt x="0" y="0"/>
                </a:lnTo>
                <a:lnTo>
                  <a:pt x="0" y="1324355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55953" y="2948177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4" h="1065529">
                <a:moveTo>
                  <a:pt x="1670431" y="0"/>
                </a:moveTo>
                <a:lnTo>
                  <a:pt x="93866" y="745"/>
                </a:lnTo>
                <a:lnTo>
                  <a:pt x="53849" y="13927"/>
                </a:lnTo>
                <a:lnTo>
                  <a:pt x="22676" y="40843"/>
                </a:lnTo>
                <a:lnTo>
                  <a:pt x="3890" y="77932"/>
                </a:lnTo>
                <a:lnTo>
                  <a:pt x="0" y="106552"/>
                </a:lnTo>
                <a:lnTo>
                  <a:pt x="744" y="971377"/>
                </a:lnTo>
                <a:lnTo>
                  <a:pt x="13912" y="1011390"/>
                </a:lnTo>
                <a:lnTo>
                  <a:pt x="40811" y="1042578"/>
                </a:lnTo>
                <a:lnTo>
                  <a:pt x="77896" y="1061380"/>
                </a:lnTo>
                <a:lnTo>
                  <a:pt x="106527" y="1065276"/>
                </a:lnTo>
                <a:lnTo>
                  <a:pt x="1683104" y="1064528"/>
                </a:lnTo>
                <a:lnTo>
                  <a:pt x="1723110" y="1051342"/>
                </a:lnTo>
                <a:lnTo>
                  <a:pt x="1754291" y="1024426"/>
                </a:lnTo>
                <a:lnTo>
                  <a:pt x="1773089" y="987339"/>
                </a:lnTo>
                <a:lnTo>
                  <a:pt x="1776984" y="958723"/>
                </a:lnTo>
                <a:lnTo>
                  <a:pt x="1776236" y="93879"/>
                </a:lnTo>
                <a:lnTo>
                  <a:pt x="1763050" y="53873"/>
                </a:lnTo>
                <a:lnTo>
                  <a:pt x="1736134" y="22692"/>
                </a:lnTo>
                <a:lnTo>
                  <a:pt x="1699047" y="3894"/>
                </a:lnTo>
                <a:lnTo>
                  <a:pt x="1670431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55953" y="2948177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4" h="1065529">
                <a:moveTo>
                  <a:pt x="0" y="106552"/>
                </a:moveTo>
                <a:lnTo>
                  <a:pt x="8557" y="64659"/>
                </a:lnTo>
                <a:lnTo>
                  <a:pt x="31865" y="30564"/>
                </a:lnTo>
                <a:lnTo>
                  <a:pt x="66380" y="7831"/>
                </a:lnTo>
                <a:lnTo>
                  <a:pt x="1670431" y="0"/>
                </a:lnTo>
                <a:lnTo>
                  <a:pt x="1685040" y="995"/>
                </a:lnTo>
                <a:lnTo>
                  <a:pt x="1724726" y="14874"/>
                </a:lnTo>
                <a:lnTo>
                  <a:pt x="1755428" y="42323"/>
                </a:lnTo>
                <a:lnTo>
                  <a:pt x="1773586" y="79783"/>
                </a:lnTo>
                <a:lnTo>
                  <a:pt x="1776984" y="958723"/>
                </a:lnTo>
                <a:lnTo>
                  <a:pt x="1775988" y="973332"/>
                </a:lnTo>
                <a:lnTo>
                  <a:pt x="1762109" y="1013018"/>
                </a:lnTo>
                <a:lnTo>
                  <a:pt x="1734660" y="1043720"/>
                </a:lnTo>
                <a:lnTo>
                  <a:pt x="1697200" y="1061878"/>
                </a:lnTo>
                <a:lnTo>
                  <a:pt x="106527" y="1065276"/>
                </a:lnTo>
                <a:lnTo>
                  <a:pt x="91908" y="1064280"/>
                </a:lnTo>
                <a:lnTo>
                  <a:pt x="52216" y="1050397"/>
                </a:lnTo>
                <a:lnTo>
                  <a:pt x="21528" y="1022942"/>
                </a:lnTo>
                <a:lnTo>
                  <a:pt x="3389" y="985475"/>
                </a:lnTo>
                <a:lnTo>
                  <a:pt x="0" y="1065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616202" y="3273084"/>
            <a:ext cx="855980" cy="415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Base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ata</a:t>
            </a:r>
            <a:endParaRPr sz="1400">
              <a:latin typeface="Arial"/>
              <a:cs typeface="Arial"/>
            </a:endParaRPr>
          </a:p>
          <a:p>
            <a:pPr marL="64135">
              <a:lnSpc>
                <a:spcPct val="100000"/>
              </a:lnSpc>
              <a:spcBef>
                <a:spcPts val="395"/>
              </a:spcBef>
            </a:pPr>
            <a:r>
              <a:rPr dirty="0" sz="1050" spc="-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050" i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050" spc="5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050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05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050" spc="-30" i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050" i="1">
                <a:solidFill>
                  <a:srgbClr val="FFFFFF"/>
                </a:solidFill>
                <a:latin typeface="Arial"/>
                <a:cs typeface="Arial"/>
              </a:rPr>
              <a:t>peria</a:t>
            </a:r>
            <a:r>
              <a:rPr dirty="0" sz="1050" spc="10" i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05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34083" y="4544567"/>
            <a:ext cx="160020" cy="1324610"/>
          </a:xfrm>
          <a:custGeom>
            <a:avLst/>
            <a:gdLst/>
            <a:ahLst/>
            <a:cxnLst/>
            <a:rect l="l" t="t" r="r" b="b"/>
            <a:pathLst>
              <a:path w="160019" h="1324610">
                <a:moveTo>
                  <a:pt x="0" y="1324355"/>
                </a:moveTo>
                <a:lnTo>
                  <a:pt x="160019" y="1324355"/>
                </a:lnTo>
                <a:lnTo>
                  <a:pt x="160019" y="0"/>
                </a:lnTo>
                <a:lnTo>
                  <a:pt x="0" y="0"/>
                </a:lnTo>
                <a:lnTo>
                  <a:pt x="0" y="1324355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55953" y="4280153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4" h="1065529">
                <a:moveTo>
                  <a:pt x="1670431" y="0"/>
                </a:moveTo>
                <a:lnTo>
                  <a:pt x="93866" y="745"/>
                </a:lnTo>
                <a:lnTo>
                  <a:pt x="53849" y="13927"/>
                </a:lnTo>
                <a:lnTo>
                  <a:pt x="22676" y="40843"/>
                </a:lnTo>
                <a:lnTo>
                  <a:pt x="3890" y="77932"/>
                </a:lnTo>
                <a:lnTo>
                  <a:pt x="0" y="106553"/>
                </a:lnTo>
                <a:lnTo>
                  <a:pt x="744" y="971377"/>
                </a:lnTo>
                <a:lnTo>
                  <a:pt x="13912" y="1011390"/>
                </a:lnTo>
                <a:lnTo>
                  <a:pt x="40811" y="1042578"/>
                </a:lnTo>
                <a:lnTo>
                  <a:pt x="77896" y="1061380"/>
                </a:lnTo>
                <a:lnTo>
                  <a:pt x="106527" y="1065276"/>
                </a:lnTo>
                <a:lnTo>
                  <a:pt x="1683104" y="1064528"/>
                </a:lnTo>
                <a:lnTo>
                  <a:pt x="1723110" y="1051342"/>
                </a:lnTo>
                <a:lnTo>
                  <a:pt x="1754291" y="1024426"/>
                </a:lnTo>
                <a:lnTo>
                  <a:pt x="1773089" y="987339"/>
                </a:lnTo>
                <a:lnTo>
                  <a:pt x="1776984" y="958723"/>
                </a:lnTo>
                <a:lnTo>
                  <a:pt x="1776236" y="93879"/>
                </a:lnTo>
                <a:lnTo>
                  <a:pt x="1763050" y="53873"/>
                </a:lnTo>
                <a:lnTo>
                  <a:pt x="1736134" y="22692"/>
                </a:lnTo>
                <a:lnTo>
                  <a:pt x="1699047" y="3894"/>
                </a:lnTo>
                <a:lnTo>
                  <a:pt x="1670431" y="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55953" y="4280153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4" h="1065529">
                <a:moveTo>
                  <a:pt x="0" y="106553"/>
                </a:moveTo>
                <a:lnTo>
                  <a:pt x="8557" y="64659"/>
                </a:lnTo>
                <a:lnTo>
                  <a:pt x="31865" y="30564"/>
                </a:lnTo>
                <a:lnTo>
                  <a:pt x="66380" y="7831"/>
                </a:lnTo>
                <a:lnTo>
                  <a:pt x="1670431" y="0"/>
                </a:lnTo>
                <a:lnTo>
                  <a:pt x="1685040" y="995"/>
                </a:lnTo>
                <a:lnTo>
                  <a:pt x="1724726" y="14874"/>
                </a:lnTo>
                <a:lnTo>
                  <a:pt x="1755428" y="42323"/>
                </a:lnTo>
                <a:lnTo>
                  <a:pt x="1773586" y="79783"/>
                </a:lnTo>
                <a:lnTo>
                  <a:pt x="1776984" y="958723"/>
                </a:lnTo>
                <a:lnTo>
                  <a:pt x="1775988" y="973332"/>
                </a:lnTo>
                <a:lnTo>
                  <a:pt x="1762109" y="1013018"/>
                </a:lnTo>
                <a:lnTo>
                  <a:pt x="1734660" y="1043720"/>
                </a:lnTo>
                <a:lnTo>
                  <a:pt x="1697200" y="1061878"/>
                </a:lnTo>
                <a:lnTo>
                  <a:pt x="106527" y="1065276"/>
                </a:lnTo>
                <a:lnTo>
                  <a:pt x="91908" y="1064280"/>
                </a:lnTo>
                <a:lnTo>
                  <a:pt x="52216" y="1050397"/>
                </a:lnTo>
                <a:lnTo>
                  <a:pt x="21528" y="1022942"/>
                </a:lnTo>
                <a:lnTo>
                  <a:pt x="3389" y="985475"/>
                </a:lnTo>
                <a:lnTo>
                  <a:pt x="0" y="10655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53439" y="4490760"/>
            <a:ext cx="157924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Background</a:t>
            </a:r>
            <a:r>
              <a:rPr dirty="0" sz="14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Setting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8730" y="4746792"/>
            <a:ext cx="154876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(google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m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zoo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625" y="4931450"/>
            <a:ext cx="92710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ed files)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17903" y="5792723"/>
            <a:ext cx="2356485" cy="160020"/>
          </a:xfrm>
          <a:custGeom>
            <a:avLst/>
            <a:gdLst/>
            <a:ahLst/>
            <a:cxnLst/>
            <a:rect l="l" t="t" r="r" b="b"/>
            <a:pathLst>
              <a:path w="2356485" h="160020">
                <a:moveTo>
                  <a:pt x="0" y="160019"/>
                </a:moveTo>
                <a:lnTo>
                  <a:pt x="2356104" y="160019"/>
                </a:lnTo>
                <a:lnTo>
                  <a:pt x="2356104" y="0"/>
                </a:lnTo>
                <a:lnTo>
                  <a:pt x="0" y="0"/>
                </a:lnTo>
                <a:lnTo>
                  <a:pt x="0" y="160019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55953" y="5612129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4" h="1066800">
                <a:moveTo>
                  <a:pt x="1670303" y="0"/>
                </a:moveTo>
                <a:lnTo>
                  <a:pt x="93794" y="770"/>
                </a:lnTo>
                <a:lnTo>
                  <a:pt x="53803" y="14006"/>
                </a:lnTo>
                <a:lnTo>
                  <a:pt x="22655" y="40944"/>
                </a:lnTo>
                <a:lnTo>
                  <a:pt x="3886" y="78046"/>
                </a:lnTo>
                <a:lnTo>
                  <a:pt x="0" y="106680"/>
                </a:lnTo>
                <a:lnTo>
                  <a:pt x="770" y="973005"/>
                </a:lnTo>
                <a:lnTo>
                  <a:pt x="14006" y="1012996"/>
                </a:lnTo>
                <a:lnTo>
                  <a:pt x="40944" y="1044144"/>
                </a:lnTo>
                <a:lnTo>
                  <a:pt x="78046" y="1062913"/>
                </a:lnTo>
                <a:lnTo>
                  <a:pt x="106680" y="1066800"/>
                </a:lnTo>
                <a:lnTo>
                  <a:pt x="1683192" y="1066029"/>
                </a:lnTo>
                <a:lnTo>
                  <a:pt x="1723186" y="1052793"/>
                </a:lnTo>
                <a:lnTo>
                  <a:pt x="1754332" y="1025855"/>
                </a:lnTo>
                <a:lnTo>
                  <a:pt x="1773097" y="988753"/>
                </a:lnTo>
                <a:lnTo>
                  <a:pt x="1776984" y="960120"/>
                </a:lnTo>
                <a:lnTo>
                  <a:pt x="1776213" y="93794"/>
                </a:lnTo>
                <a:lnTo>
                  <a:pt x="1762980" y="53803"/>
                </a:lnTo>
                <a:lnTo>
                  <a:pt x="1736044" y="22655"/>
                </a:lnTo>
                <a:lnTo>
                  <a:pt x="1698942" y="3886"/>
                </a:lnTo>
                <a:lnTo>
                  <a:pt x="1670303" y="0"/>
                </a:lnTo>
                <a:close/>
              </a:path>
            </a:pathLst>
          </a:custGeom>
          <a:solidFill>
            <a:srgbClr val="5F49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55953" y="5612129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4" h="1066800">
                <a:moveTo>
                  <a:pt x="0" y="106680"/>
                </a:moveTo>
                <a:lnTo>
                  <a:pt x="8548" y="64768"/>
                </a:lnTo>
                <a:lnTo>
                  <a:pt x="31837" y="30661"/>
                </a:lnTo>
                <a:lnTo>
                  <a:pt x="66326" y="7897"/>
                </a:lnTo>
                <a:lnTo>
                  <a:pt x="1670303" y="0"/>
                </a:lnTo>
                <a:lnTo>
                  <a:pt x="1684926" y="993"/>
                </a:lnTo>
                <a:lnTo>
                  <a:pt x="1724632" y="14848"/>
                </a:lnTo>
                <a:lnTo>
                  <a:pt x="1755349" y="42263"/>
                </a:lnTo>
                <a:lnTo>
                  <a:pt x="1773543" y="79699"/>
                </a:lnTo>
                <a:lnTo>
                  <a:pt x="1776984" y="960120"/>
                </a:lnTo>
                <a:lnTo>
                  <a:pt x="1775990" y="974739"/>
                </a:lnTo>
                <a:lnTo>
                  <a:pt x="1762138" y="1014442"/>
                </a:lnTo>
                <a:lnTo>
                  <a:pt x="1734725" y="1045161"/>
                </a:lnTo>
                <a:lnTo>
                  <a:pt x="1697288" y="1063358"/>
                </a:lnTo>
                <a:lnTo>
                  <a:pt x="106680" y="1066800"/>
                </a:lnTo>
                <a:lnTo>
                  <a:pt x="92060" y="1065806"/>
                </a:lnTo>
                <a:lnTo>
                  <a:pt x="52357" y="1051951"/>
                </a:lnTo>
                <a:lnTo>
                  <a:pt x="21638" y="1024536"/>
                </a:lnTo>
                <a:lnTo>
                  <a:pt x="3441" y="987100"/>
                </a:lnTo>
                <a:lnTo>
                  <a:pt x="0" y="10668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575053" y="5817199"/>
            <a:ext cx="93599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Insert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Links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62861" y="6073231"/>
            <a:ext cx="963930" cy="400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35255">
              <a:lnSpc>
                <a:spcPts val="1520"/>
              </a:lnSpc>
            </a:pP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400" spc="5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plines,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 connec</a:t>
            </a:r>
            <a:r>
              <a:rPr dirty="0" sz="1400" spc="5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1400" spc="5" i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500" i="1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97808" y="4544567"/>
            <a:ext cx="160020" cy="1324610"/>
          </a:xfrm>
          <a:custGeom>
            <a:avLst/>
            <a:gdLst/>
            <a:ahLst/>
            <a:cxnLst/>
            <a:rect l="l" t="t" r="r" b="b"/>
            <a:pathLst>
              <a:path w="160020" h="1324610">
                <a:moveTo>
                  <a:pt x="0" y="1324355"/>
                </a:moveTo>
                <a:lnTo>
                  <a:pt x="160020" y="1324355"/>
                </a:lnTo>
                <a:lnTo>
                  <a:pt x="160020" y="0"/>
                </a:lnTo>
                <a:lnTo>
                  <a:pt x="0" y="0"/>
                </a:lnTo>
                <a:lnTo>
                  <a:pt x="0" y="1324355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519678" y="5612129"/>
            <a:ext cx="1775460" cy="1066800"/>
          </a:xfrm>
          <a:custGeom>
            <a:avLst/>
            <a:gdLst/>
            <a:ahLst/>
            <a:cxnLst/>
            <a:rect l="l" t="t" r="r" b="b"/>
            <a:pathLst>
              <a:path w="1775460" h="1066800">
                <a:moveTo>
                  <a:pt x="1668780" y="0"/>
                </a:moveTo>
                <a:lnTo>
                  <a:pt x="93791" y="770"/>
                </a:lnTo>
                <a:lnTo>
                  <a:pt x="53797" y="14006"/>
                </a:lnTo>
                <a:lnTo>
                  <a:pt x="22651" y="40944"/>
                </a:lnTo>
                <a:lnTo>
                  <a:pt x="3886" y="78046"/>
                </a:lnTo>
                <a:lnTo>
                  <a:pt x="0" y="106680"/>
                </a:lnTo>
                <a:lnTo>
                  <a:pt x="770" y="973005"/>
                </a:lnTo>
                <a:lnTo>
                  <a:pt x="14003" y="1012996"/>
                </a:lnTo>
                <a:lnTo>
                  <a:pt x="40939" y="1044144"/>
                </a:lnTo>
                <a:lnTo>
                  <a:pt x="78041" y="1062913"/>
                </a:lnTo>
                <a:lnTo>
                  <a:pt x="106680" y="1066800"/>
                </a:lnTo>
                <a:lnTo>
                  <a:pt x="1681668" y="1066029"/>
                </a:lnTo>
                <a:lnTo>
                  <a:pt x="1721662" y="1052793"/>
                </a:lnTo>
                <a:lnTo>
                  <a:pt x="1752808" y="1025855"/>
                </a:lnTo>
                <a:lnTo>
                  <a:pt x="1771573" y="988753"/>
                </a:lnTo>
                <a:lnTo>
                  <a:pt x="1775460" y="960120"/>
                </a:lnTo>
                <a:lnTo>
                  <a:pt x="1774689" y="93794"/>
                </a:lnTo>
                <a:lnTo>
                  <a:pt x="1761456" y="53803"/>
                </a:lnTo>
                <a:lnTo>
                  <a:pt x="1734520" y="22655"/>
                </a:lnTo>
                <a:lnTo>
                  <a:pt x="1697418" y="3886"/>
                </a:lnTo>
                <a:lnTo>
                  <a:pt x="166878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19678" y="5612129"/>
            <a:ext cx="1775460" cy="1066800"/>
          </a:xfrm>
          <a:custGeom>
            <a:avLst/>
            <a:gdLst/>
            <a:ahLst/>
            <a:cxnLst/>
            <a:rect l="l" t="t" r="r" b="b"/>
            <a:pathLst>
              <a:path w="1775460" h="1066800">
                <a:moveTo>
                  <a:pt x="0" y="106680"/>
                </a:moveTo>
                <a:lnTo>
                  <a:pt x="8547" y="64768"/>
                </a:lnTo>
                <a:lnTo>
                  <a:pt x="31832" y="30661"/>
                </a:lnTo>
                <a:lnTo>
                  <a:pt x="66320" y="7897"/>
                </a:lnTo>
                <a:lnTo>
                  <a:pt x="1668780" y="0"/>
                </a:lnTo>
                <a:lnTo>
                  <a:pt x="1683402" y="993"/>
                </a:lnTo>
                <a:lnTo>
                  <a:pt x="1723108" y="14848"/>
                </a:lnTo>
                <a:lnTo>
                  <a:pt x="1753825" y="42263"/>
                </a:lnTo>
                <a:lnTo>
                  <a:pt x="1772019" y="79699"/>
                </a:lnTo>
                <a:lnTo>
                  <a:pt x="1775460" y="960120"/>
                </a:lnTo>
                <a:lnTo>
                  <a:pt x="1774466" y="974739"/>
                </a:lnTo>
                <a:lnTo>
                  <a:pt x="1760614" y="1014442"/>
                </a:lnTo>
                <a:lnTo>
                  <a:pt x="1733201" y="1045161"/>
                </a:lnTo>
                <a:lnTo>
                  <a:pt x="1695764" y="1063358"/>
                </a:lnTo>
                <a:lnTo>
                  <a:pt x="106680" y="1066800"/>
                </a:lnTo>
                <a:lnTo>
                  <a:pt x="92057" y="1065806"/>
                </a:lnTo>
                <a:lnTo>
                  <a:pt x="52351" y="1051951"/>
                </a:lnTo>
                <a:lnTo>
                  <a:pt x="21634" y="1024536"/>
                </a:lnTo>
                <a:lnTo>
                  <a:pt x="3440" y="987100"/>
                </a:lnTo>
                <a:lnTo>
                  <a:pt x="0" y="10668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711321" y="5823599"/>
            <a:ext cx="139001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reate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lanes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47313" y="6079632"/>
            <a:ext cx="1518920" cy="38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565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entire</a:t>
            </a:r>
            <a:endParaRPr sz="1400">
              <a:latin typeface="Arial"/>
              <a:cs typeface="Arial"/>
            </a:endParaRPr>
          </a:p>
          <a:p>
            <a:pPr algn="ctr" marL="1905">
              <a:lnSpc>
                <a:spcPts val="1565"/>
              </a:lnSpc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∩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97808" y="3212592"/>
            <a:ext cx="160020" cy="1324610"/>
          </a:xfrm>
          <a:custGeom>
            <a:avLst/>
            <a:gdLst/>
            <a:ahLst/>
            <a:cxnLst/>
            <a:rect l="l" t="t" r="r" b="b"/>
            <a:pathLst>
              <a:path w="160020" h="1324610">
                <a:moveTo>
                  <a:pt x="0" y="1324355"/>
                </a:moveTo>
                <a:lnTo>
                  <a:pt x="160020" y="1324355"/>
                </a:lnTo>
                <a:lnTo>
                  <a:pt x="160020" y="0"/>
                </a:lnTo>
                <a:lnTo>
                  <a:pt x="0" y="0"/>
                </a:lnTo>
                <a:lnTo>
                  <a:pt x="0" y="1324355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19678" y="4280153"/>
            <a:ext cx="1775460" cy="1065530"/>
          </a:xfrm>
          <a:custGeom>
            <a:avLst/>
            <a:gdLst/>
            <a:ahLst/>
            <a:cxnLst/>
            <a:rect l="l" t="t" r="r" b="b"/>
            <a:pathLst>
              <a:path w="1775460" h="1065529">
                <a:moveTo>
                  <a:pt x="1668907" y="0"/>
                </a:moveTo>
                <a:lnTo>
                  <a:pt x="93879" y="747"/>
                </a:lnTo>
                <a:lnTo>
                  <a:pt x="53873" y="13933"/>
                </a:lnTo>
                <a:lnTo>
                  <a:pt x="22692" y="40849"/>
                </a:lnTo>
                <a:lnTo>
                  <a:pt x="3894" y="77936"/>
                </a:lnTo>
                <a:lnTo>
                  <a:pt x="0" y="106553"/>
                </a:lnTo>
                <a:lnTo>
                  <a:pt x="747" y="971396"/>
                </a:lnTo>
                <a:lnTo>
                  <a:pt x="13933" y="1011402"/>
                </a:lnTo>
                <a:lnTo>
                  <a:pt x="40849" y="1042583"/>
                </a:lnTo>
                <a:lnTo>
                  <a:pt x="77936" y="1061381"/>
                </a:lnTo>
                <a:lnTo>
                  <a:pt x="106552" y="1065276"/>
                </a:lnTo>
                <a:lnTo>
                  <a:pt x="1681580" y="1064528"/>
                </a:lnTo>
                <a:lnTo>
                  <a:pt x="1721586" y="1051342"/>
                </a:lnTo>
                <a:lnTo>
                  <a:pt x="1752767" y="1024426"/>
                </a:lnTo>
                <a:lnTo>
                  <a:pt x="1771565" y="987339"/>
                </a:lnTo>
                <a:lnTo>
                  <a:pt x="1775460" y="958723"/>
                </a:lnTo>
                <a:lnTo>
                  <a:pt x="1774712" y="93879"/>
                </a:lnTo>
                <a:lnTo>
                  <a:pt x="1761526" y="53873"/>
                </a:lnTo>
                <a:lnTo>
                  <a:pt x="1734610" y="22692"/>
                </a:lnTo>
                <a:lnTo>
                  <a:pt x="1697523" y="3894"/>
                </a:lnTo>
                <a:lnTo>
                  <a:pt x="1668907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519678" y="4280153"/>
            <a:ext cx="1775460" cy="1065530"/>
          </a:xfrm>
          <a:custGeom>
            <a:avLst/>
            <a:gdLst/>
            <a:ahLst/>
            <a:cxnLst/>
            <a:rect l="l" t="t" r="r" b="b"/>
            <a:pathLst>
              <a:path w="1775460" h="1065529">
                <a:moveTo>
                  <a:pt x="0" y="106553"/>
                </a:moveTo>
                <a:lnTo>
                  <a:pt x="8564" y="64663"/>
                </a:lnTo>
                <a:lnTo>
                  <a:pt x="31886" y="30571"/>
                </a:lnTo>
                <a:lnTo>
                  <a:pt x="66404" y="7836"/>
                </a:lnTo>
                <a:lnTo>
                  <a:pt x="1668907" y="0"/>
                </a:lnTo>
                <a:lnTo>
                  <a:pt x="1683516" y="995"/>
                </a:lnTo>
                <a:lnTo>
                  <a:pt x="1723202" y="14874"/>
                </a:lnTo>
                <a:lnTo>
                  <a:pt x="1753904" y="42323"/>
                </a:lnTo>
                <a:lnTo>
                  <a:pt x="1772062" y="79783"/>
                </a:lnTo>
                <a:lnTo>
                  <a:pt x="1775460" y="958723"/>
                </a:lnTo>
                <a:lnTo>
                  <a:pt x="1774464" y="973332"/>
                </a:lnTo>
                <a:lnTo>
                  <a:pt x="1760585" y="1013018"/>
                </a:lnTo>
                <a:lnTo>
                  <a:pt x="1733136" y="1043720"/>
                </a:lnTo>
                <a:lnTo>
                  <a:pt x="1695676" y="1061878"/>
                </a:lnTo>
                <a:lnTo>
                  <a:pt x="106552" y="1065276"/>
                </a:lnTo>
                <a:lnTo>
                  <a:pt x="91943" y="1064280"/>
                </a:lnTo>
                <a:lnTo>
                  <a:pt x="52257" y="1050401"/>
                </a:lnTo>
                <a:lnTo>
                  <a:pt x="21555" y="1022952"/>
                </a:lnTo>
                <a:lnTo>
                  <a:pt x="3397" y="985492"/>
                </a:lnTo>
                <a:lnTo>
                  <a:pt x="0" y="10655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699128" y="4710223"/>
            <a:ext cx="1414780" cy="20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 i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ehicle</a:t>
            </a:r>
            <a:r>
              <a:rPr dirty="0" sz="1400" spc="-2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Inp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97808" y="1879092"/>
            <a:ext cx="160020" cy="1325880"/>
          </a:xfrm>
          <a:custGeom>
            <a:avLst/>
            <a:gdLst/>
            <a:ahLst/>
            <a:cxnLst/>
            <a:rect l="l" t="t" r="r" b="b"/>
            <a:pathLst>
              <a:path w="160020" h="1325880">
                <a:moveTo>
                  <a:pt x="0" y="1325879"/>
                </a:moveTo>
                <a:lnTo>
                  <a:pt x="160020" y="1325879"/>
                </a:lnTo>
                <a:lnTo>
                  <a:pt x="160020" y="0"/>
                </a:lnTo>
                <a:lnTo>
                  <a:pt x="0" y="0"/>
                </a:lnTo>
                <a:lnTo>
                  <a:pt x="0" y="1325879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19678" y="2948177"/>
            <a:ext cx="1775460" cy="1065530"/>
          </a:xfrm>
          <a:custGeom>
            <a:avLst/>
            <a:gdLst/>
            <a:ahLst/>
            <a:cxnLst/>
            <a:rect l="l" t="t" r="r" b="b"/>
            <a:pathLst>
              <a:path w="1775460" h="1065529">
                <a:moveTo>
                  <a:pt x="1668907" y="0"/>
                </a:moveTo>
                <a:lnTo>
                  <a:pt x="93879" y="747"/>
                </a:lnTo>
                <a:lnTo>
                  <a:pt x="53873" y="13933"/>
                </a:lnTo>
                <a:lnTo>
                  <a:pt x="22692" y="40849"/>
                </a:lnTo>
                <a:lnTo>
                  <a:pt x="3894" y="77936"/>
                </a:lnTo>
                <a:lnTo>
                  <a:pt x="0" y="106552"/>
                </a:lnTo>
                <a:lnTo>
                  <a:pt x="747" y="971396"/>
                </a:lnTo>
                <a:lnTo>
                  <a:pt x="13933" y="1011402"/>
                </a:lnTo>
                <a:lnTo>
                  <a:pt x="40849" y="1042583"/>
                </a:lnTo>
                <a:lnTo>
                  <a:pt x="77936" y="1061381"/>
                </a:lnTo>
                <a:lnTo>
                  <a:pt x="106552" y="1065276"/>
                </a:lnTo>
                <a:lnTo>
                  <a:pt x="1681580" y="1064528"/>
                </a:lnTo>
                <a:lnTo>
                  <a:pt x="1721586" y="1051342"/>
                </a:lnTo>
                <a:lnTo>
                  <a:pt x="1752767" y="1024426"/>
                </a:lnTo>
                <a:lnTo>
                  <a:pt x="1771565" y="987339"/>
                </a:lnTo>
                <a:lnTo>
                  <a:pt x="1775460" y="958723"/>
                </a:lnTo>
                <a:lnTo>
                  <a:pt x="1774712" y="93879"/>
                </a:lnTo>
                <a:lnTo>
                  <a:pt x="1761526" y="53873"/>
                </a:lnTo>
                <a:lnTo>
                  <a:pt x="1734610" y="22692"/>
                </a:lnTo>
                <a:lnTo>
                  <a:pt x="1697523" y="3894"/>
                </a:lnTo>
                <a:lnTo>
                  <a:pt x="1668907" y="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519678" y="2948177"/>
            <a:ext cx="1775460" cy="1065530"/>
          </a:xfrm>
          <a:custGeom>
            <a:avLst/>
            <a:gdLst/>
            <a:ahLst/>
            <a:cxnLst/>
            <a:rect l="l" t="t" r="r" b="b"/>
            <a:pathLst>
              <a:path w="1775460" h="1065529">
                <a:moveTo>
                  <a:pt x="0" y="106552"/>
                </a:moveTo>
                <a:lnTo>
                  <a:pt x="8564" y="64663"/>
                </a:lnTo>
                <a:lnTo>
                  <a:pt x="31886" y="30571"/>
                </a:lnTo>
                <a:lnTo>
                  <a:pt x="66404" y="7836"/>
                </a:lnTo>
                <a:lnTo>
                  <a:pt x="1668907" y="0"/>
                </a:lnTo>
                <a:lnTo>
                  <a:pt x="1683516" y="995"/>
                </a:lnTo>
                <a:lnTo>
                  <a:pt x="1723202" y="14874"/>
                </a:lnTo>
                <a:lnTo>
                  <a:pt x="1753904" y="42323"/>
                </a:lnTo>
                <a:lnTo>
                  <a:pt x="1772062" y="79783"/>
                </a:lnTo>
                <a:lnTo>
                  <a:pt x="1775460" y="958723"/>
                </a:lnTo>
                <a:lnTo>
                  <a:pt x="1774464" y="973332"/>
                </a:lnTo>
                <a:lnTo>
                  <a:pt x="1760585" y="1013018"/>
                </a:lnTo>
                <a:lnTo>
                  <a:pt x="1733136" y="1043720"/>
                </a:lnTo>
                <a:lnTo>
                  <a:pt x="1695676" y="1061878"/>
                </a:lnTo>
                <a:lnTo>
                  <a:pt x="106552" y="1065276"/>
                </a:lnTo>
                <a:lnTo>
                  <a:pt x="91943" y="1064280"/>
                </a:lnTo>
                <a:lnTo>
                  <a:pt x="52257" y="1050401"/>
                </a:lnTo>
                <a:lnTo>
                  <a:pt x="21555" y="1022952"/>
                </a:lnTo>
                <a:lnTo>
                  <a:pt x="3397" y="985492"/>
                </a:lnTo>
                <a:lnTo>
                  <a:pt x="0" y="1065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997833" y="3285784"/>
            <a:ext cx="817880" cy="38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590" marR="5080" indent="-9525">
              <a:lnSpc>
                <a:spcPts val="145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oute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ecisions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81628" y="1795272"/>
            <a:ext cx="2354580" cy="160020"/>
          </a:xfrm>
          <a:custGeom>
            <a:avLst/>
            <a:gdLst/>
            <a:ahLst/>
            <a:cxnLst/>
            <a:rect l="l" t="t" r="r" b="b"/>
            <a:pathLst>
              <a:path w="2354579" h="160019">
                <a:moveTo>
                  <a:pt x="0" y="160020"/>
                </a:moveTo>
                <a:lnTo>
                  <a:pt x="2354579" y="160020"/>
                </a:lnTo>
                <a:lnTo>
                  <a:pt x="2354579" y="0"/>
                </a:lnTo>
                <a:lnTo>
                  <a:pt x="0" y="0"/>
                </a:lnTo>
                <a:lnTo>
                  <a:pt x="0" y="160020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519678" y="1614677"/>
            <a:ext cx="1775460" cy="1066800"/>
          </a:xfrm>
          <a:custGeom>
            <a:avLst/>
            <a:gdLst/>
            <a:ahLst/>
            <a:cxnLst/>
            <a:rect l="l" t="t" r="r" b="b"/>
            <a:pathLst>
              <a:path w="1775460" h="1066800">
                <a:moveTo>
                  <a:pt x="1668780" y="0"/>
                </a:moveTo>
                <a:lnTo>
                  <a:pt x="93791" y="770"/>
                </a:lnTo>
                <a:lnTo>
                  <a:pt x="53797" y="14003"/>
                </a:lnTo>
                <a:lnTo>
                  <a:pt x="22651" y="40939"/>
                </a:lnTo>
                <a:lnTo>
                  <a:pt x="3886" y="78041"/>
                </a:lnTo>
                <a:lnTo>
                  <a:pt x="0" y="106680"/>
                </a:lnTo>
                <a:lnTo>
                  <a:pt x="770" y="973008"/>
                </a:lnTo>
                <a:lnTo>
                  <a:pt x="14003" y="1013002"/>
                </a:lnTo>
                <a:lnTo>
                  <a:pt x="40939" y="1044148"/>
                </a:lnTo>
                <a:lnTo>
                  <a:pt x="78041" y="1062913"/>
                </a:lnTo>
                <a:lnTo>
                  <a:pt x="106680" y="1066800"/>
                </a:lnTo>
                <a:lnTo>
                  <a:pt x="1681668" y="1066029"/>
                </a:lnTo>
                <a:lnTo>
                  <a:pt x="1721662" y="1052796"/>
                </a:lnTo>
                <a:lnTo>
                  <a:pt x="1752808" y="1025860"/>
                </a:lnTo>
                <a:lnTo>
                  <a:pt x="1771573" y="988758"/>
                </a:lnTo>
                <a:lnTo>
                  <a:pt x="1775460" y="960120"/>
                </a:lnTo>
                <a:lnTo>
                  <a:pt x="1774689" y="93791"/>
                </a:lnTo>
                <a:lnTo>
                  <a:pt x="1761456" y="53797"/>
                </a:lnTo>
                <a:lnTo>
                  <a:pt x="1734520" y="22651"/>
                </a:lnTo>
                <a:lnTo>
                  <a:pt x="1697418" y="3886"/>
                </a:lnTo>
                <a:lnTo>
                  <a:pt x="1668780" y="0"/>
                </a:lnTo>
                <a:close/>
              </a:path>
            </a:pathLst>
          </a:custGeom>
          <a:solidFill>
            <a:srgbClr val="40305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519678" y="1614677"/>
            <a:ext cx="1775460" cy="1066800"/>
          </a:xfrm>
          <a:custGeom>
            <a:avLst/>
            <a:gdLst/>
            <a:ahLst/>
            <a:cxnLst/>
            <a:rect l="l" t="t" r="r" b="b"/>
            <a:pathLst>
              <a:path w="1775460" h="1066800">
                <a:moveTo>
                  <a:pt x="0" y="106680"/>
                </a:moveTo>
                <a:lnTo>
                  <a:pt x="8547" y="64762"/>
                </a:lnTo>
                <a:lnTo>
                  <a:pt x="31832" y="30656"/>
                </a:lnTo>
                <a:lnTo>
                  <a:pt x="66320" y="7895"/>
                </a:lnTo>
                <a:lnTo>
                  <a:pt x="1668780" y="0"/>
                </a:lnTo>
                <a:lnTo>
                  <a:pt x="1683402" y="993"/>
                </a:lnTo>
                <a:lnTo>
                  <a:pt x="1723108" y="14845"/>
                </a:lnTo>
                <a:lnTo>
                  <a:pt x="1753825" y="42258"/>
                </a:lnTo>
                <a:lnTo>
                  <a:pt x="1772019" y="79695"/>
                </a:lnTo>
                <a:lnTo>
                  <a:pt x="1775460" y="960120"/>
                </a:lnTo>
                <a:lnTo>
                  <a:pt x="1774466" y="974742"/>
                </a:lnTo>
                <a:lnTo>
                  <a:pt x="1760614" y="1014448"/>
                </a:lnTo>
                <a:lnTo>
                  <a:pt x="1733201" y="1045165"/>
                </a:lnTo>
                <a:lnTo>
                  <a:pt x="1695764" y="1063359"/>
                </a:lnTo>
                <a:lnTo>
                  <a:pt x="106680" y="1066800"/>
                </a:lnTo>
                <a:lnTo>
                  <a:pt x="92057" y="1065806"/>
                </a:lnTo>
                <a:lnTo>
                  <a:pt x="52351" y="1051954"/>
                </a:lnTo>
                <a:lnTo>
                  <a:pt x="21634" y="1024541"/>
                </a:lnTo>
                <a:lnTo>
                  <a:pt x="3440" y="987104"/>
                </a:lnTo>
                <a:lnTo>
                  <a:pt x="0" y="10668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3784472" y="1952919"/>
            <a:ext cx="124396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Identi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onfli</a:t>
            </a:r>
            <a:r>
              <a:rPr dirty="0" sz="1400" spc="5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60901" y="2137323"/>
            <a:ext cx="49085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i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60008" y="1879092"/>
            <a:ext cx="160020" cy="1325880"/>
          </a:xfrm>
          <a:custGeom>
            <a:avLst/>
            <a:gdLst/>
            <a:ahLst/>
            <a:cxnLst/>
            <a:rect l="l" t="t" r="r" b="b"/>
            <a:pathLst>
              <a:path w="160020" h="1325880">
                <a:moveTo>
                  <a:pt x="0" y="1325879"/>
                </a:moveTo>
                <a:lnTo>
                  <a:pt x="160020" y="1325879"/>
                </a:lnTo>
                <a:lnTo>
                  <a:pt x="160020" y="0"/>
                </a:lnTo>
                <a:lnTo>
                  <a:pt x="0" y="0"/>
                </a:lnTo>
                <a:lnTo>
                  <a:pt x="0" y="1325879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881878" y="1614677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5" h="1066800">
                <a:moveTo>
                  <a:pt x="1670303" y="0"/>
                </a:moveTo>
                <a:lnTo>
                  <a:pt x="93791" y="770"/>
                </a:lnTo>
                <a:lnTo>
                  <a:pt x="53797" y="14003"/>
                </a:lnTo>
                <a:lnTo>
                  <a:pt x="22651" y="40939"/>
                </a:lnTo>
                <a:lnTo>
                  <a:pt x="3886" y="78041"/>
                </a:lnTo>
                <a:lnTo>
                  <a:pt x="0" y="106680"/>
                </a:lnTo>
                <a:lnTo>
                  <a:pt x="770" y="973008"/>
                </a:lnTo>
                <a:lnTo>
                  <a:pt x="14003" y="1013002"/>
                </a:lnTo>
                <a:lnTo>
                  <a:pt x="40939" y="1044148"/>
                </a:lnTo>
                <a:lnTo>
                  <a:pt x="78041" y="1062913"/>
                </a:lnTo>
                <a:lnTo>
                  <a:pt x="106680" y="1066800"/>
                </a:lnTo>
                <a:lnTo>
                  <a:pt x="1683192" y="1066029"/>
                </a:lnTo>
                <a:lnTo>
                  <a:pt x="1723186" y="1052796"/>
                </a:lnTo>
                <a:lnTo>
                  <a:pt x="1754332" y="1025860"/>
                </a:lnTo>
                <a:lnTo>
                  <a:pt x="1773097" y="988758"/>
                </a:lnTo>
                <a:lnTo>
                  <a:pt x="1776983" y="960120"/>
                </a:lnTo>
                <a:lnTo>
                  <a:pt x="1776213" y="93791"/>
                </a:lnTo>
                <a:lnTo>
                  <a:pt x="1762980" y="53797"/>
                </a:lnTo>
                <a:lnTo>
                  <a:pt x="1736044" y="22651"/>
                </a:lnTo>
                <a:lnTo>
                  <a:pt x="1698942" y="3886"/>
                </a:lnTo>
                <a:lnTo>
                  <a:pt x="1670303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81878" y="1614677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5" h="1066800">
                <a:moveTo>
                  <a:pt x="0" y="106680"/>
                </a:moveTo>
                <a:lnTo>
                  <a:pt x="8547" y="64762"/>
                </a:lnTo>
                <a:lnTo>
                  <a:pt x="31832" y="30656"/>
                </a:lnTo>
                <a:lnTo>
                  <a:pt x="66320" y="7895"/>
                </a:lnTo>
                <a:lnTo>
                  <a:pt x="1670303" y="0"/>
                </a:lnTo>
                <a:lnTo>
                  <a:pt x="1684926" y="993"/>
                </a:lnTo>
                <a:lnTo>
                  <a:pt x="1724632" y="14845"/>
                </a:lnTo>
                <a:lnTo>
                  <a:pt x="1755349" y="42258"/>
                </a:lnTo>
                <a:lnTo>
                  <a:pt x="1773543" y="79695"/>
                </a:lnTo>
                <a:lnTo>
                  <a:pt x="1776983" y="960120"/>
                </a:lnTo>
                <a:lnTo>
                  <a:pt x="1775990" y="974742"/>
                </a:lnTo>
                <a:lnTo>
                  <a:pt x="1762138" y="1014448"/>
                </a:lnTo>
                <a:lnTo>
                  <a:pt x="1734725" y="1045165"/>
                </a:lnTo>
                <a:lnTo>
                  <a:pt x="1697288" y="1063359"/>
                </a:lnTo>
                <a:lnTo>
                  <a:pt x="106680" y="1066800"/>
                </a:lnTo>
                <a:lnTo>
                  <a:pt x="92057" y="1065806"/>
                </a:lnTo>
                <a:lnTo>
                  <a:pt x="52351" y="1051954"/>
                </a:lnTo>
                <a:lnTo>
                  <a:pt x="21634" y="1024541"/>
                </a:lnTo>
                <a:lnTo>
                  <a:pt x="3440" y="987104"/>
                </a:lnTo>
                <a:lnTo>
                  <a:pt x="0" y="10668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6014973" y="2044994"/>
            <a:ext cx="151003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Signal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 C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ontrol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160008" y="3212592"/>
            <a:ext cx="160020" cy="1324610"/>
          </a:xfrm>
          <a:custGeom>
            <a:avLst/>
            <a:gdLst/>
            <a:ahLst/>
            <a:cxnLst/>
            <a:rect l="l" t="t" r="r" b="b"/>
            <a:pathLst>
              <a:path w="160020" h="1324610">
                <a:moveTo>
                  <a:pt x="0" y="1324355"/>
                </a:moveTo>
                <a:lnTo>
                  <a:pt x="160020" y="1324355"/>
                </a:lnTo>
                <a:lnTo>
                  <a:pt x="160020" y="0"/>
                </a:lnTo>
                <a:lnTo>
                  <a:pt x="0" y="0"/>
                </a:lnTo>
                <a:lnTo>
                  <a:pt x="0" y="1324355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881878" y="2948177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5" h="1065529">
                <a:moveTo>
                  <a:pt x="1670430" y="0"/>
                </a:moveTo>
                <a:lnTo>
                  <a:pt x="93879" y="747"/>
                </a:lnTo>
                <a:lnTo>
                  <a:pt x="53873" y="13933"/>
                </a:lnTo>
                <a:lnTo>
                  <a:pt x="22692" y="40849"/>
                </a:lnTo>
                <a:lnTo>
                  <a:pt x="3894" y="77936"/>
                </a:lnTo>
                <a:lnTo>
                  <a:pt x="0" y="106552"/>
                </a:lnTo>
                <a:lnTo>
                  <a:pt x="747" y="971396"/>
                </a:lnTo>
                <a:lnTo>
                  <a:pt x="13933" y="1011402"/>
                </a:lnTo>
                <a:lnTo>
                  <a:pt x="40849" y="1042583"/>
                </a:lnTo>
                <a:lnTo>
                  <a:pt x="77936" y="1061381"/>
                </a:lnTo>
                <a:lnTo>
                  <a:pt x="106552" y="1065276"/>
                </a:lnTo>
                <a:lnTo>
                  <a:pt x="1683104" y="1064528"/>
                </a:lnTo>
                <a:lnTo>
                  <a:pt x="1723110" y="1051342"/>
                </a:lnTo>
                <a:lnTo>
                  <a:pt x="1754291" y="1024426"/>
                </a:lnTo>
                <a:lnTo>
                  <a:pt x="1773089" y="987339"/>
                </a:lnTo>
                <a:lnTo>
                  <a:pt x="1776983" y="958723"/>
                </a:lnTo>
                <a:lnTo>
                  <a:pt x="1776236" y="93879"/>
                </a:lnTo>
                <a:lnTo>
                  <a:pt x="1763050" y="53873"/>
                </a:lnTo>
                <a:lnTo>
                  <a:pt x="1736134" y="22692"/>
                </a:lnTo>
                <a:lnTo>
                  <a:pt x="1699047" y="3894"/>
                </a:lnTo>
                <a:lnTo>
                  <a:pt x="1670430" y="0"/>
                </a:lnTo>
                <a:close/>
              </a:path>
            </a:pathLst>
          </a:custGeom>
          <a:solidFill>
            <a:srgbClr val="5F49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881878" y="2948177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5" h="1065529">
                <a:moveTo>
                  <a:pt x="0" y="106552"/>
                </a:moveTo>
                <a:lnTo>
                  <a:pt x="8564" y="64663"/>
                </a:lnTo>
                <a:lnTo>
                  <a:pt x="31886" y="30571"/>
                </a:lnTo>
                <a:lnTo>
                  <a:pt x="66404" y="7836"/>
                </a:lnTo>
                <a:lnTo>
                  <a:pt x="1670430" y="0"/>
                </a:lnTo>
                <a:lnTo>
                  <a:pt x="1685040" y="995"/>
                </a:lnTo>
                <a:lnTo>
                  <a:pt x="1724726" y="14874"/>
                </a:lnTo>
                <a:lnTo>
                  <a:pt x="1755428" y="42323"/>
                </a:lnTo>
                <a:lnTo>
                  <a:pt x="1773586" y="79783"/>
                </a:lnTo>
                <a:lnTo>
                  <a:pt x="1776983" y="958723"/>
                </a:lnTo>
                <a:lnTo>
                  <a:pt x="1775988" y="973332"/>
                </a:lnTo>
                <a:lnTo>
                  <a:pt x="1762109" y="1013018"/>
                </a:lnTo>
                <a:lnTo>
                  <a:pt x="1734660" y="1043720"/>
                </a:lnTo>
                <a:lnTo>
                  <a:pt x="1697200" y="1061878"/>
                </a:lnTo>
                <a:lnTo>
                  <a:pt x="106552" y="1065276"/>
                </a:lnTo>
                <a:lnTo>
                  <a:pt x="91943" y="1064280"/>
                </a:lnTo>
                <a:lnTo>
                  <a:pt x="52257" y="1050401"/>
                </a:lnTo>
                <a:lnTo>
                  <a:pt x="21555" y="1022952"/>
                </a:lnTo>
                <a:lnTo>
                  <a:pt x="3397" y="985492"/>
                </a:lnTo>
                <a:lnTo>
                  <a:pt x="0" y="106552"/>
                </a:lnTo>
                <a:close/>
              </a:path>
            </a:pathLst>
          </a:custGeom>
          <a:ln w="25908">
            <a:solidFill>
              <a:srgbClr val="5F497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5971159" y="3285784"/>
            <a:ext cx="159829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Barrier</a:t>
            </a: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ontrol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510655" y="3470188"/>
            <a:ext cx="51943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160008" y="4544567"/>
            <a:ext cx="160020" cy="1324610"/>
          </a:xfrm>
          <a:custGeom>
            <a:avLst/>
            <a:gdLst/>
            <a:ahLst/>
            <a:cxnLst/>
            <a:rect l="l" t="t" r="r" b="b"/>
            <a:pathLst>
              <a:path w="160020" h="1324610">
                <a:moveTo>
                  <a:pt x="0" y="1324355"/>
                </a:moveTo>
                <a:lnTo>
                  <a:pt x="160020" y="1324355"/>
                </a:lnTo>
                <a:lnTo>
                  <a:pt x="160020" y="0"/>
                </a:lnTo>
                <a:lnTo>
                  <a:pt x="0" y="0"/>
                </a:lnTo>
                <a:lnTo>
                  <a:pt x="0" y="1324355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881878" y="4280153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5" h="1065529">
                <a:moveTo>
                  <a:pt x="1670430" y="0"/>
                </a:moveTo>
                <a:lnTo>
                  <a:pt x="93879" y="747"/>
                </a:lnTo>
                <a:lnTo>
                  <a:pt x="53873" y="13933"/>
                </a:lnTo>
                <a:lnTo>
                  <a:pt x="22692" y="40849"/>
                </a:lnTo>
                <a:lnTo>
                  <a:pt x="3894" y="77936"/>
                </a:lnTo>
                <a:lnTo>
                  <a:pt x="0" y="106553"/>
                </a:lnTo>
                <a:lnTo>
                  <a:pt x="747" y="971396"/>
                </a:lnTo>
                <a:lnTo>
                  <a:pt x="13933" y="1011402"/>
                </a:lnTo>
                <a:lnTo>
                  <a:pt x="40849" y="1042583"/>
                </a:lnTo>
                <a:lnTo>
                  <a:pt x="77936" y="1061381"/>
                </a:lnTo>
                <a:lnTo>
                  <a:pt x="106552" y="1065276"/>
                </a:lnTo>
                <a:lnTo>
                  <a:pt x="1683104" y="1064528"/>
                </a:lnTo>
                <a:lnTo>
                  <a:pt x="1723110" y="1051342"/>
                </a:lnTo>
                <a:lnTo>
                  <a:pt x="1754291" y="1024426"/>
                </a:lnTo>
                <a:lnTo>
                  <a:pt x="1773089" y="987339"/>
                </a:lnTo>
                <a:lnTo>
                  <a:pt x="1776983" y="958723"/>
                </a:lnTo>
                <a:lnTo>
                  <a:pt x="1776236" y="93879"/>
                </a:lnTo>
                <a:lnTo>
                  <a:pt x="1763050" y="53873"/>
                </a:lnTo>
                <a:lnTo>
                  <a:pt x="1736134" y="22692"/>
                </a:lnTo>
                <a:lnTo>
                  <a:pt x="1699047" y="3894"/>
                </a:lnTo>
                <a:lnTo>
                  <a:pt x="1670430" y="0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881878" y="4280153"/>
            <a:ext cx="1777364" cy="1065530"/>
          </a:xfrm>
          <a:custGeom>
            <a:avLst/>
            <a:gdLst/>
            <a:ahLst/>
            <a:cxnLst/>
            <a:rect l="l" t="t" r="r" b="b"/>
            <a:pathLst>
              <a:path w="1777365" h="1065529">
                <a:moveTo>
                  <a:pt x="0" y="106553"/>
                </a:moveTo>
                <a:lnTo>
                  <a:pt x="8564" y="64663"/>
                </a:lnTo>
                <a:lnTo>
                  <a:pt x="31886" y="30571"/>
                </a:lnTo>
                <a:lnTo>
                  <a:pt x="66404" y="7836"/>
                </a:lnTo>
                <a:lnTo>
                  <a:pt x="1670430" y="0"/>
                </a:lnTo>
                <a:lnTo>
                  <a:pt x="1685040" y="995"/>
                </a:lnTo>
                <a:lnTo>
                  <a:pt x="1724726" y="14874"/>
                </a:lnTo>
                <a:lnTo>
                  <a:pt x="1755428" y="42323"/>
                </a:lnTo>
                <a:lnTo>
                  <a:pt x="1773586" y="79783"/>
                </a:lnTo>
                <a:lnTo>
                  <a:pt x="1776983" y="958723"/>
                </a:lnTo>
                <a:lnTo>
                  <a:pt x="1775988" y="973332"/>
                </a:lnTo>
                <a:lnTo>
                  <a:pt x="1762109" y="1013018"/>
                </a:lnTo>
                <a:lnTo>
                  <a:pt x="1734660" y="1043720"/>
                </a:lnTo>
                <a:lnTo>
                  <a:pt x="1697200" y="1061878"/>
                </a:lnTo>
                <a:lnTo>
                  <a:pt x="106552" y="1065276"/>
                </a:lnTo>
                <a:lnTo>
                  <a:pt x="91943" y="1064280"/>
                </a:lnTo>
                <a:lnTo>
                  <a:pt x="52257" y="1050401"/>
                </a:lnTo>
                <a:lnTo>
                  <a:pt x="21555" y="1022952"/>
                </a:lnTo>
                <a:lnTo>
                  <a:pt x="3397" y="985492"/>
                </a:lnTo>
                <a:lnTo>
                  <a:pt x="0" y="10655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6272910" y="4710223"/>
            <a:ext cx="995680" cy="20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dirty="0" sz="1400" spc="-5" i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nal</a:t>
            </a:r>
            <a:r>
              <a:rPr dirty="0" sz="1400" spc="-10" i="1">
                <a:solidFill>
                  <a:srgbClr val="FFFFFF"/>
                </a:solidFill>
                <a:latin typeface="Arial"/>
                <a:cs typeface="Arial"/>
              </a:rPr>
              <a:t> H</a:t>
            </a:r>
            <a:r>
              <a:rPr dirty="0" sz="1400" i="1">
                <a:solidFill>
                  <a:srgbClr val="FFFFFF"/>
                </a:solidFill>
                <a:latin typeface="Arial"/>
                <a:cs typeface="Arial"/>
              </a:rPr>
              <a:t>ead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881878" y="5612129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5" h="1066800">
                <a:moveTo>
                  <a:pt x="1670303" y="0"/>
                </a:moveTo>
                <a:lnTo>
                  <a:pt x="93791" y="770"/>
                </a:lnTo>
                <a:lnTo>
                  <a:pt x="53797" y="14006"/>
                </a:lnTo>
                <a:lnTo>
                  <a:pt x="22651" y="40944"/>
                </a:lnTo>
                <a:lnTo>
                  <a:pt x="3886" y="78046"/>
                </a:lnTo>
                <a:lnTo>
                  <a:pt x="0" y="106680"/>
                </a:lnTo>
                <a:lnTo>
                  <a:pt x="770" y="973005"/>
                </a:lnTo>
                <a:lnTo>
                  <a:pt x="14003" y="1012996"/>
                </a:lnTo>
                <a:lnTo>
                  <a:pt x="40939" y="1044144"/>
                </a:lnTo>
                <a:lnTo>
                  <a:pt x="78041" y="1062913"/>
                </a:lnTo>
                <a:lnTo>
                  <a:pt x="106680" y="1066800"/>
                </a:lnTo>
                <a:lnTo>
                  <a:pt x="1683192" y="1066029"/>
                </a:lnTo>
                <a:lnTo>
                  <a:pt x="1723186" y="1052793"/>
                </a:lnTo>
                <a:lnTo>
                  <a:pt x="1754332" y="1025855"/>
                </a:lnTo>
                <a:lnTo>
                  <a:pt x="1773097" y="988753"/>
                </a:lnTo>
                <a:lnTo>
                  <a:pt x="1776983" y="960120"/>
                </a:lnTo>
                <a:lnTo>
                  <a:pt x="1776213" y="93794"/>
                </a:lnTo>
                <a:lnTo>
                  <a:pt x="1762980" y="53803"/>
                </a:lnTo>
                <a:lnTo>
                  <a:pt x="1736044" y="22655"/>
                </a:lnTo>
                <a:lnTo>
                  <a:pt x="1698942" y="3886"/>
                </a:lnTo>
                <a:lnTo>
                  <a:pt x="1670303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881878" y="5612129"/>
            <a:ext cx="1777364" cy="1066800"/>
          </a:xfrm>
          <a:custGeom>
            <a:avLst/>
            <a:gdLst/>
            <a:ahLst/>
            <a:cxnLst/>
            <a:rect l="l" t="t" r="r" b="b"/>
            <a:pathLst>
              <a:path w="1777365" h="1066800">
                <a:moveTo>
                  <a:pt x="0" y="106680"/>
                </a:moveTo>
                <a:lnTo>
                  <a:pt x="8547" y="64768"/>
                </a:lnTo>
                <a:lnTo>
                  <a:pt x="31832" y="30661"/>
                </a:lnTo>
                <a:lnTo>
                  <a:pt x="66320" y="7897"/>
                </a:lnTo>
                <a:lnTo>
                  <a:pt x="1670303" y="0"/>
                </a:lnTo>
                <a:lnTo>
                  <a:pt x="1684926" y="993"/>
                </a:lnTo>
                <a:lnTo>
                  <a:pt x="1724632" y="14848"/>
                </a:lnTo>
                <a:lnTo>
                  <a:pt x="1755349" y="42263"/>
                </a:lnTo>
                <a:lnTo>
                  <a:pt x="1773543" y="79699"/>
                </a:lnTo>
                <a:lnTo>
                  <a:pt x="1776983" y="960120"/>
                </a:lnTo>
                <a:lnTo>
                  <a:pt x="1775990" y="974739"/>
                </a:lnTo>
                <a:lnTo>
                  <a:pt x="1762138" y="1014442"/>
                </a:lnTo>
                <a:lnTo>
                  <a:pt x="1734725" y="1045161"/>
                </a:lnTo>
                <a:lnTo>
                  <a:pt x="1697288" y="1063358"/>
                </a:lnTo>
                <a:lnTo>
                  <a:pt x="106680" y="1066800"/>
                </a:lnTo>
                <a:lnTo>
                  <a:pt x="92057" y="1065806"/>
                </a:lnTo>
                <a:lnTo>
                  <a:pt x="52351" y="1051951"/>
                </a:lnTo>
                <a:lnTo>
                  <a:pt x="21634" y="1024536"/>
                </a:lnTo>
                <a:lnTo>
                  <a:pt x="3440" y="987100"/>
                </a:lnTo>
                <a:lnTo>
                  <a:pt x="0" y="10668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6066790" y="5951311"/>
            <a:ext cx="1409065" cy="38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83845">
              <a:lnSpc>
                <a:spcPts val="1450"/>
              </a:lnSpc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etectors,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 Dete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tors</a:t>
            </a: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RBC</a:t>
            </a:r>
            <a:endParaRPr sz="14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52983" y="2749295"/>
            <a:ext cx="688848" cy="2337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3053842" y="443663"/>
            <a:ext cx="300799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ftwa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ni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964" y="1299972"/>
            <a:ext cx="8958072" cy="5286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65007" y="5425440"/>
            <a:ext cx="1078992" cy="1432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53842" y="405817"/>
            <a:ext cx="300799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ftwa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ni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3943" y="1258824"/>
            <a:ext cx="6353556" cy="3258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10043" y="4811267"/>
            <a:ext cx="1860803" cy="1999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3943" y="4216907"/>
            <a:ext cx="5337048" cy="26410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053842" y="477057"/>
            <a:ext cx="300799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ware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5236" y="5772911"/>
            <a:ext cx="7984235" cy="954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14527" y="1586483"/>
            <a:ext cx="8331708" cy="4494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53842" y="509061"/>
            <a:ext cx="300799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ware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4488" y="5041391"/>
            <a:ext cx="9049512" cy="1816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5928" y="1505711"/>
            <a:ext cx="8772144" cy="1729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37716" y="3429000"/>
            <a:ext cx="5501640" cy="2276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59168" y="3429000"/>
            <a:ext cx="2084831" cy="2276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3429000"/>
            <a:ext cx="1620012" cy="22768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421" rIns="0" bIns="0" rtlCol="0" vert="horz">
            <a:spAutoFit/>
          </a:bodyPr>
          <a:lstStyle/>
          <a:p>
            <a:pPr algn="ctr" marL="3810">
              <a:lnSpc>
                <a:spcPct val="100000"/>
              </a:lnSpc>
            </a:pPr>
            <a:r>
              <a:rPr dirty="0" sz="2400"/>
              <a:t>C</a:t>
            </a:r>
            <a:r>
              <a:rPr dirty="0" sz="2400" spc="-10"/>
              <a:t>a</a:t>
            </a:r>
            <a:r>
              <a:rPr dirty="0" sz="2400"/>
              <a:t>se</a:t>
            </a:r>
            <a:r>
              <a:rPr dirty="0" sz="2400" spc="5"/>
              <a:t> </a:t>
            </a:r>
            <a:r>
              <a:rPr dirty="0" sz="2400"/>
              <a:t>Stu</a:t>
            </a:r>
            <a:r>
              <a:rPr dirty="0" sz="2400" spc="-10"/>
              <a:t>d</a:t>
            </a:r>
            <a:r>
              <a:rPr dirty="0" sz="2400"/>
              <a:t>y</a:t>
            </a:r>
            <a:endParaRPr sz="2400"/>
          </a:p>
          <a:p>
            <a:pPr algn="ctr" marL="2540">
              <a:lnSpc>
                <a:spcPct val="100000"/>
              </a:lnSpc>
              <a:spcBef>
                <a:spcPts val="5"/>
              </a:spcBef>
            </a:pPr>
            <a:r>
              <a:rPr dirty="0" sz="2000"/>
              <a:t>Data</a:t>
            </a:r>
            <a:r>
              <a:rPr dirty="0" sz="2000" spc="-25"/>
              <a:t> </a:t>
            </a:r>
            <a:r>
              <a:rPr dirty="0" sz="2000"/>
              <a:t>for</a:t>
            </a:r>
            <a:r>
              <a:rPr dirty="0" sz="2000" spc="-15"/>
              <a:t> </a:t>
            </a:r>
            <a:r>
              <a:rPr dirty="0" sz="2000"/>
              <a:t>S</a:t>
            </a:r>
            <a:r>
              <a:rPr dirty="0" sz="2000" spc="-10"/>
              <a:t>i</a:t>
            </a:r>
            <a:r>
              <a:rPr dirty="0" sz="2000"/>
              <a:t>mu</a:t>
            </a:r>
            <a:r>
              <a:rPr dirty="0" sz="2000" spc="-15"/>
              <a:t>l</a:t>
            </a:r>
            <a:r>
              <a:rPr dirty="0" sz="2000"/>
              <a:t>atio</a:t>
            </a:r>
            <a:r>
              <a:rPr dirty="0" sz="2000" spc="5"/>
              <a:t>n</a:t>
            </a:r>
            <a:r>
              <a:rPr dirty="0" sz="2000"/>
              <a:t>-bas</a:t>
            </a:r>
            <a:r>
              <a:rPr dirty="0" sz="2000" spc="5"/>
              <a:t>e</a:t>
            </a:r>
            <a:r>
              <a:rPr dirty="0" sz="2000"/>
              <a:t>d</a:t>
            </a:r>
            <a:r>
              <a:rPr dirty="0" sz="2000" spc="-110"/>
              <a:t> </a:t>
            </a:r>
            <a:r>
              <a:rPr dirty="0" sz="2000" spc="5"/>
              <a:t>A</a:t>
            </a:r>
            <a:r>
              <a:rPr dirty="0" sz="2000"/>
              <a:t>nal</a:t>
            </a:r>
            <a:r>
              <a:rPr dirty="0" sz="2000" spc="-40"/>
              <a:t>y</a:t>
            </a:r>
            <a:r>
              <a:rPr dirty="0" sz="2000"/>
              <a:t>sis</a:t>
            </a:r>
            <a:endParaRPr sz="2000"/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1235963"/>
            <a:ext cx="9144000" cy="5143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5569" y="1519078"/>
            <a:ext cx="185229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MLK -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9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  <p:sp>
        <p:nvSpPr>
          <p:cNvPr id="13" name="object 13"/>
          <p:cNvSpPr txBox="1"/>
          <p:nvPr/>
        </p:nvSpPr>
        <p:spPr>
          <a:xfrm>
            <a:off x="2957576" y="253163"/>
            <a:ext cx="3142615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445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Case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Stu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VIS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Simula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72409" y="1336198"/>
            <a:ext cx="2515235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MLK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-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Je</a:t>
            </a:r>
            <a:r>
              <a:rPr dirty="0" sz="2400" spc="-50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ferson</a:t>
            </a:r>
            <a:endParaRPr sz="2400">
              <a:latin typeface="Arial"/>
              <a:cs typeface="Arial"/>
            </a:endParaRPr>
          </a:p>
          <a:p>
            <a:pPr lvl="1" marL="481965" indent="-342900">
              <a:lnSpc>
                <a:spcPct val="100000"/>
              </a:lnSpc>
              <a:buFont typeface="Microsoft Sans Serif"/>
              <a:buChar char="▪"/>
              <a:tabLst>
                <a:tab pos="482600" algn="l"/>
              </a:tabLst>
            </a:pPr>
            <a:r>
              <a:rPr dirty="0" sz="2400" spc="-55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Left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urn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43269" y="1519078"/>
            <a:ext cx="268097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MLK -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h</a:t>
            </a:r>
            <a:r>
              <a:rPr dirty="0" sz="2400">
                <a:latin typeface="Arial"/>
                <a:cs typeface="Arial"/>
              </a:rPr>
              <a:t>ort </a:t>
            </a:r>
            <a:r>
              <a:rPr dirty="0" sz="2400" spc="-55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0660" marR="5080" indent="1471930">
              <a:lnSpc>
                <a:spcPct val="100000"/>
              </a:lnSpc>
            </a:pPr>
            <a:r>
              <a:rPr dirty="0" spc="-20"/>
              <a:t>Case</a:t>
            </a:r>
            <a:r>
              <a:rPr dirty="0" spc="20"/>
              <a:t> </a:t>
            </a:r>
            <a:r>
              <a:rPr dirty="0" spc="-15"/>
              <a:t>Stu</a:t>
            </a:r>
            <a:r>
              <a:rPr dirty="0" spc="-30"/>
              <a:t>d</a:t>
            </a:r>
            <a:r>
              <a:rPr dirty="0" spc="-20"/>
              <a:t>y</a:t>
            </a:r>
            <a:r>
              <a:rPr dirty="0" spc="-15"/>
              <a:t> Simulat</a:t>
            </a:r>
            <a:r>
              <a:rPr dirty="0" spc="-15"/>
              <a:t>e</a:t>
            </a:r>
            <a:r>
              <a:rPr dirty="0" spc="-20"/>
              <a:t>d</a:t>
            </a:r>
            <a:r>
              <a:rPr dirty="0" spc="5"/>
              <a:t> </a:t>
            </a:r>
            <a:r>
              <a:rPr dirty="0" spc="-20"/>
              <a:t>LOS</a:t>
            </a:r>
            <a:r>
              <a:rPr dirty="0" spc="-5"/>
              <a:t> </a:t>
            </a:r>
            <a:r>
              <a:rPr dirty="0" spc="-15"/>
              <a:t>using</a:t>
            </a:r>
            <a:r>
              <a:rPr dirty="0"/>
              <a:t> </a:t>
            </a:r>
            <a:r>
              <a:rPr dirty="0" spc="-15"/>
              <a:t>VIS</a:t>
            </a:r>
            <a:r>
              <a:rPr dirty="0" spc="-35"/>
              <a:t>S</a:t>
            </a:r>
            <a:r>
              <a:rPr dirty="0" spc="-20"/>
              <a:t>IM</a:t>
            </a:r>
          </a:p>
        </p:txBody>
      </p:sp>
      <p:sp>
        <p:nvSpPr>
          <p:cNvPr id="12" name="object 12"/>
          <p:cNvSpPr/>
          <p:nvPr/>
        </p:nvSpPr>
        <p:spPr>
          <a:xfrm>
            <a:off x="102107" y="1883664"/>
            <a:ext cx="8996172" cy="2305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9352" y="1908048"/>
            <a:ext cx="8906510" cy="2216150"/>
          </a:xfrm>
          <a:custGeom>
            <a:avLst/>
            <a:gdLst/>
            <a:ahLst/>
            <a:cxnLst/>
            <a:rect l="l" t="t" r="r" b="b"/>
            <a:pathLst>
              <a:path w="8906510" h="2216150">
                <a:moveTo>
                  <a:pt x="0" y="2215896"/>
                </a:moveTo>
                <a:lnTo>
                  <a:pt x="8906256" y="2215896"/>
                </a:lnTo>
                <a:lnTo>
                  <a:pt x="8906256" y="0"/>
                </a:lnTo>
                <a:lnTo>
                  <a:pt x="0" y="0"/>
                </a:lnTo>
                <a:lnTo>
                  <a:pt x="0" y="221589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9352" y="1908048"/>
            <a:ext cx="8906510" cy="2216150"/>
          </a:xfrm>
          <a:custGeom>
            <a:avLst/>
            <a:gdLst/>
            <a:ahLst/>
            <a:cxnLst/>
            <a:rect l="l" t="t" r="r" b="b"/>
            <a:pathLst>
              <a:path w="8906510" h="2216150">
                <a:moveTo>
                  <a:pt x="0" y="2215896"/>
                </a:moveTo>
                <a:lnTo>
                  <a:pt x="8906256" y="2215896"/>
                </a:lnTo>
                <a:lnTo>
                  <a:pt x="8906256" y="0"/>
                </a:lnTo>
                <a:lnTo>
                  <a:pt x="0" y="0"/>
                </a:lnTo>
                <a:lnTo>
                  <a:pt x="0" y="2215896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81940" y="2141220"/>
            <a:ext cx="8641080" cy="16840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696717" y="5516885"/>
            <a:ext cx="375221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MLK Priority as Major Road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57643" y="4454652"/>
            <a:ext cx="1860803" cy="19994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8827" y="1287780"/>
            <a:ext cx="8162544" cy="5381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07263" y="1683416"/>
            <a:ext cx="4893310" cy="3958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B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ckground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Goal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search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Activ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ties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derstandi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 </a:t>
            </a:r>
            <a:r>
              <a:rPr dirty="0" sz="2400" spc="-10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asic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ncepts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rain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ng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ceiv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se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Study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su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ys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ass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5">
                <a:latin typeface="Arial"/>
                <a:cs typeface="Arial"/>
              </a:rPr>
              <a:t>m</a:t>
            </a:r>
            <a:r>
              <a:rPr dirty="0" sz="2400">
                <a:latin typeface="Arial"/>
                <a:cs typeface="Arial"/>
              </a:rPr>
              <a:t>p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ementation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1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2705861" y="421692"/>
            <a:ext cx="393763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tline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Pres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ntat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7991" y="1414272"/>
            <a:ext cx="7929372" cy="5103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489073" y="1497234"/>
            <a:ext cx="434594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ven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mulation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n Cha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ges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6611" y="2042160"/>
            <a:ext cx="7540752" cy="43769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857880" y="246425"/>
            <a:ext cx="3907154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21665" marR="5080" indent="-6096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osed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Alt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rna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iv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s: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 Signal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Chang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18282" y="1512093"/>
            <a:ext cx="310832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Cyc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gth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h</a:t>
            </a:r>
            <a:r>
              <a:rPr dirty="0" sz="2400">
                <a:latin typeface="Arial"/>
                <a:cs typeface="Arial"/>
              </a:rPr>
              <a:t>an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7344" y="2267711"/>
            <a:ext cx="7449311" cy="4271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617089" y="210738"/>
            <a:ext cx="391160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Propos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Alt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rn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nal</a:t>
            </a:r>
            <a:r>
              <a:rPr dirty="0" sz="28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anges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253866" y="1564798"/>
            <a:ext cx="28702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Fu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ly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Actuated 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gn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9852" y="2286000"/>
            <a:ext cx="8464295" cy="3811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2" y="245409"/>
            <a:ext cx="421005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4154" marR="5080" indent="-212090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VIS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Simula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 Pro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osed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Alt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rna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iv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730245" y="1526698"/>
            <a:ext cx="3684904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ta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ysis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mponents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200" y="2023872"/>
            <a:ext cx="8345424" cy="11871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8640" y="3240018"/>
            <a:ext cx="6659880" cy="35189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95883" y="3264408"/>
            <a:ext cx="6570345" cy="3429000"/>
          </a:xfrm>
          <a:custGeom>
            <a:avLst/>
            <a:gdLst/>
            <a:ahLst/>
            <a:cxnLst/>
            <a:rect l="l" t="t" r="r" b="b"/>
            <a:pathLst>
              <a:path w="6570345" h="3429000">
                <a:moveTo>
                  <a:pt x="0" y="3429000"/>
                </a:moveTo>
                <a:lnTo>
                  <a:pt x="6569964" y="3429000"/>
                </a:lnTo>
                <a:lnTo>
                  <a:pt x="6569964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95883" y="3264408"/>
            <a:ext cx="6570345" cy="3429000"/>
          </a:xfrm>
          <a:custGeom>
            <a:avLst/>
            <a:gdLst/>
            <a:ahLst/>
            <a:cxnLst/>
            <a:rect l="l" t="t" r="r" b="b"/>
            <a:pathLst>
              <a:path w="6570345" h="3429000">
                <a:moveTo>
                  <a:pt x="0" y="3429000"/>
                </a:moveTo>
                <a:lnTo>
                  <a:pt x="6569964" y="3429000"/>
                </a:lnTo>
                <a:lnTo>
                  <a:pt x="6569964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63167" y="3528059"/>
            <a:ext cx="5836920" cy="29824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165847" y="4418076"/>
            <a:ext cx="1862327" cy="20010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pc="-20"/>
              <a:t>Anal</a:t>
            </a:r>
            <a:r>
              <a:rPr dirty="0" spc="-55"/>
              <a:t>y</a:t>
            </a:r>
            <a:r>
              <a:rPr dirty="0" spc="-15"/>
              <a:t>sis</a:t>
            </a:r>
          </a:p>
          <a:p>
            <a:pPr algn="ctr">
              <a:lnSpc>
                <a:spcPct val="100000"/>
              </a:lnSpc>
            </a:pPr>
            <a:r>
              <a:rPr dirty="0" spc="-15"/>
              <a:t>of</a:t>
            </a:r>
            <a:r>
              <a:rPr dirty="0" spc="-5"/>
              <a:t> </a:t>
            </a:r>
            <a:r>
              <a:rPr dirty="0" spc="-20"/>
              <a:t>Sim</a:t>
            </a:r>
            <a:r>
              <a:rPr dirty="0" spc="-35"/>
              <a:t>u</a:t>
            </a:r>
            <a:r>
              <a:rPr dirty="0" spc="-15"/>
              <a:t>la</a:t>
            </a:r>
            <a:r>
              <a:rPr dirty="0" spc="-5"/>
              <a:t>t</a:t>
            </a:r>
            <a:r>
              <a:rPr dirty="0" spc="-15"/>
              <a:t>ion</a:t>
            </a:r>
            <a:r>
              <a:rPr dirty="0" spc="10"/>
              <a:t> </a:t>
            </a:r>
            <a:r>
              <a:rPr dirty="0" spc="-15"/>
              <a:t>Results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310890" y="1484661"/>
            <a:ext cx="260159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40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eh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cle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y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0124" y="4764023"/>
            <a:ext cx="3724655" cy="18257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60476" y="5178552"/>
            <a:ext cx="2752344" cy="10865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7368" y="4788408"/>
            <a:ext cx="3634740" cy="1736089"/>
          </a:xfrm>
          <a:custGeom>
            <a:avLst/>
            <a:gdLst/>
            <a:ahLst/>
            <a:cxnLst/>
            <a:rect l="l" t="t" r="r" b="b"/>
            <a:pathLst>
              <a:path w="3634740" h="1736090">
                <a:moveTo>
                  <a:pt x="1817370" y="0"/>
                </a:moveTo>
                <a:lnTo>
                  <a:pt x="1668317" y="2877"/>
                </a:lnTo>
                <a:lnTo>
                  <a:pt x="1522582" y="11360"/>
                </a:lnTo>
                <a:lnTo>
                  <a:pt x="1380634" y="25226"/>
                </a:lnTo>
                <a:lnTo>
                  <a:pt x="1242940" y="44250"/>
                </a:lnTo>
                <a:lnTo>
                  <a:pt x="1109967" y="68210"/>
                </a:lnTo>
                <a:lnTo>
                  <a:pt x="982183" y="96882"/>
                </a:lnTo>
                <a:lnTo>
                  <a:pt x="860056" y="130043"/>
                </a:lnTo>
                <a:lnTo>
                  <a:pt x="744054" y="167469"/>
                </a:lnTo>
                <a:lnTo>
                  <a:pt x="634644" y="208936"/>
                </a:lnTo>
                <a:lnTo>
                  <a:pt x="532295" y="254222"/>
                </a:lnTo>
                <a:lnTo>
                  <a:pt x="437473" y="303102"/>
                </a:lnTo>
                <a:lnTo>
                  <a:pt x="350646" y="355354"/>
                </a:lnTo>
                <a:lnTo>
                  <a:pt x="272283" y="410753"/>
                </a:lnTo>
                <a:lnTo>
                  <a:pt x="202851" y="469077"/>
                </a:lnTo>
                <a:lnTo>
                  <a:pt x="142817" y="530101"/>
                </a:lnTo>
                <a:lnTo>
                  <a:pt x="92650" y="593604"/>
                </a:lnTo>
                <a:lnTo>
                  <a:pt x="52817" y="659360"/>
                </a:lnTo>
                <a:lnTo>
                  <a:pt x="23786" y="727146"/>
                </a:lnTo>
                <a:lnTo>
                  <a:pt x="6024" y="796740"/>
                </a:lnTo>
                <a:lnTo>
                  <a:pt x="0" y="867918"/>
                </a:lnTo>
                <a:lnTo>
                  <a:pt x="6024" y="939100"/>
                </a:lnTo>
                <a:lnTo>
                  <a:pt x="23786" y="1008698"/>
                </a:lnTo>
                <a:lnTo>
                  <a:pt x="52817" y="1076488"/>
                </a:lnTo>
                <a:lnTo>
                  <a:pt x="92650" y="1142246"/>
                </a:lnTo>
                <a:lnTo>
                  <a:pt x="142817" y="1205750"/>
                </a:lnTo>
                <a:lnTo>
                  <a:pt x="202851" y="1266775"/>
                </a:lnTo>
                <a:lnTo>
                  <a:pt x="272283" y="1325099"/>
                </a:lnTo>
                <a:lnTo>
                  <a:pt x="350646" y="1380498"/>
                </a:lnTo>
                <a:lnTo>
                  <a:pt x="437473" y="1432749"/>
                </a:lnTo>
                <a:lnTo>
                  <a:pt x="532295" y="1481628"/>
                </a:lnTo>
                <a:lnTo>
                  <a:pt x="634644" y="1526912"/>
                </a:lnTo>
                <a:lnTo>
                  <a:pt x="744054" y="1568377"/>
                </a:lnTo>
                <a:lnTo>
                  <a:pt x="860056" y="1605801"/>
                </a:lnTo>
                <a:lnTo>
                  <a:pt x="982183" y="1638960"/>
                </a:lnTo>
                <a:lnTo>
                  <a:pt x="1109967" y="1667630"/>
                </a:lnTo>
                <a:lnTo>
                  <a:pt x="1242940" y="1691588"/>
                </a:lnTo>
                <a:lnTo>
                  <a:pt x="1380634" y="1710611"/>
                </a:lnTo>
                <a:lnTo>
                  <a:pt x="1522582" y="1724476"/>
                </a:lnTo>
                <a:lnTo>
                  <a:pt x="1668317" y="1732958"/>
                </a:lnTo>
                <a:lnTo>
                  <a:pt x="1817370" y="1735836"/>
                </a:lnTo>
                <a:lnTo>
                  <a:pt x="1966419" y="1732958"/>
                </a:lnTo>
                <a:lnTo>
                  <a:pt x="2112150" y="1724476"/>
                </a:lnTo>
                <a:lnTo>
                  <a:pt x="2254097" y="1710611"/>
                </a:lnTo>
                <a:lnTo>
                  <a:pt x="2391789" y="1691588"/>
                </a:lnTo>
                <a:lnTo>
                  <a:pt x="2524761" y="1667630"/>
                </a:lnTo>
                <a:lnTo>
                  <a:pt x="2652545" y="1638960"/>
                </a:lnTo>
                <a:lnTo>
                  <a:pt x="2774671" y="1605801"/>
                </a:lnTo>
                <a:lnTo>
                  <a:pt x="2890674" y="1568377"/>
                </a:lnTo>
                <a:lnTo>
                  <a:pt x="3000084" y="1526912"/>
                </a:lnTo>
                <a:lnTo>
                  <a:pt x="3102435" y="1481628"/>
                </a:lnTo>
                <a:lnTo>
                  <a:pt x="3197258" y="1432749"/>
                </a:lnTo>
                <a:lnTo>
                  <a:pt x="3284085" y="1380498"/>
                </a:lnTo>
                <a:lnTo>
                  <a:pt x="3362450" y="1325099"/>
                </a:lnTo>
                <a:lnTo>
                  <a:pt x="3431883" y="1266775"/>
                </a:lnTo>
                <a:lnTo>
                  <a:pt x="3491918" y="1205750"/>
                </a:lnTo>
                <a:lnTo>
                  <a:pt x="3542086" y="1142246"/>
                </a:lnTo>
                <a:lnTo>
                  <a:pt x="3581920" y="1076488"/>
                </a:lnTo>
                <a:lnTo>
                  <a:pt x="3610953" y="1008698"/>
                </a:lnTo>
                <a:lnTo>
                  <a:pt x="3628715" y="939100"/>
                </a:lnTo>
                <a:lnTo>
                  <a:pt x="3634740" y="867918"/>
                </a:lnTo>
                <a:lnTo>
                  <a:pt x="3628715" y="796740"/>
                </a:lnTo>
                <a:lnTo>
                  <a:pt x="3610953" y="727146"/>
                </a:lnTo>
                <a:lnTo>
                  <a:pt x="3581920" y="659360"/>
                </a:lnTo>
                <a:lnTo>
                  <a:pt x="3542086" y="593604"/>
                </a:lnTo>
                <a:lnTo>
                  <a:pt x="3491918" y="530101"/>
                </a:lnTo>
                <a:lnTo>
                  <a:pt x="3431883" y="469077"/>
                </a:lnTo>
                <a:lnTo>
                  <a:pt x="3362450" y="410753"/>
                </a:lnTo>
                <a:lnTo>
                  <a:pt x="3284085" y="355354"/>
                </a:lnTo>
                <a:lnTo>
                  <a:pt x="3197258" y="303102"/>
                </a:lnTo>
                <a:lnTo>
                  <a:pt x="3102435" y="254222"/>
                </a:lnTo>
                <a:lnTo>
                  <a:pt x="3000084" y="208936"/>
                </a:lnTo>
                <a:lnTo>
                  <a:pt x="2890674" y="167469"/>
                </a:lnTo>
                <a:lnTo>
                  <a:pt x="2774671" y="130043"/>
                </a:lnTo>
                <a:lnTo>
                  <a:pt x="2652545" y="96882"/>
                </a:lnTo>
                <a:lnTo>
                  <a:pt x="2524761" y="68210"/>
                </a:lnTo>
                <a:lnTo>
                  <a:pt x="2391789" y="44250"/>
                </a:lnTo>
                <a:lnTo>
                  <a:pt x="2254097" y="25226"/>
                </a:lnTo>
                <a:lnTo>
                  <a:pt x="2112150" y="11360"/>
                </a:lnTo>
                <a:lnTo>
                  <a:pt x="1966419" y="2877"/>
                </a:lnTo>
                <a:lnTo>
                  <a:pt x="18173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77368" y="4788408"/>
            <a:ext cx="3634740" cy="1736089"/>
          </a:xfrm>
          <a:custGeom>
            <a:avLst/>
            <a:gdLst/>
            <a:ahLst/>
            <a:cxnLst/>
            <a:rect l="l" t="t" r="r" b="b"/>
            <a:pathLst>
              <a:path w="3634740" h="1736090">
                <a:moveTo>
                  <a:pt x="0" y="867918"/>
                </a:moveTo>
                <a:lnTo>
                  <a:pt x="6024" y="796740"/>
                </a:lnTo>
                <a:lnTo>
                  <a:pt x="23786" y="727146"/>
                </a:lnTo>
                <a:lnTo>
                  <a:pt x="52817" y="659360"/>
                </a:lnTo>
                <a:lnTo>
                  <a:pt x="92650" y="593604"/>
                </a:lnTo>
                <a:lnTo>
                  <a:pt x="142817" y="530101"/>
                </a:lnTo>
                <a:lnTo>
                  <a:pt x="202851" y="469077"/>
                </a:lnTo>
                <a:lnTo>
                  <a:pt x="272283" y="410753"/>
                </a:lnTo>
                <a:lnTo>
                  <a:pt x="350646" y="355354"/>
                </a:lnTo>
                <a:lnTo>
                  <a:pt x="437473" y="303102"/>
                </a:lnTo>
                <a:lnTo>
                  <a:pt x="532295" y="254222"/>
                </a:lnTo>
                <a:lnTo>
                  <a:pt x="634644" y="208936"/>
                </a:lnTo>
                <a:lnTo>
                  <a:pt x="744054" y="167469"/>
                </a:lnTo>
                <a:lnTo>
                  <a:pt x="860056" y="130043"/>
                </a:lnTo>
                <a:lnTo>
                  <a:pt x="982183" y="96882"/>
                </a:lnTo>
                <a:lnTo>
                  <a:pt x="1109967" y="68210"/>
                </a:lnTo>
                <a:lnTo>
                  <a:pt x="1242940" y="44250"/>
                </a:lnTo>
                <a:lnTo>
                  <a:pt x="1380634" y="25226"/>
                </a:lnTo>
                <a:lnTo>
                  <a:pt x="1522582" y="11360"/>
                </a:lnTo>
                <a:lnTo>
                  <a:pt x="1668317" y="2877"/>
                </a:lnTo>
                <a:lnTo>
                  <a:pt x="1817370" y="0"/>
                </a:lnTo>
                <a:lnTo>
                  <a:pt x="1966419" y="2877"/>
                </a:lnTo>
                <a:lnTo>
                  <a:pt x="2112150" y="11360"/>
                </a:lnTo>
                <a:lnTo>
                  <a:pt x="2254097" y="25226"/>
                </a:lnTo>
                <a:lnTo>
                  <a:pt x="2391789" y="44250"/>
                </a:lnTo>
                <a:lnTo>
                  <a:pt x="2524761" y="68210"/>
                </a:lnTo>
                <a:lnTo>
                  <a:pt x="2652545" y="96882"/>
                </a:lnTo>
                <a:lnTo>
                  <a:pt x="2774671" y="130043"/>
                </a:lnTo>
                <a:lnTo>
                  <a:pt x="2890674" y="167469"/>
                </a:lnTo>
                <a:lnTo>
                  <a:pt x="3000084" y="208936"/>
                </a:lnTo>
                <a:lnTo>
                  <a:pt x="3102435" y="254222"/>
                </a:lnTo>
                <a:lnTo>
                  <a:pt x="3197258" y="303102"/>
                </a:lnTo>
                <a:lnTo>
                  <a:pt x="3284085" y="355354"/>
                </a:lnTo>
                <a:lnTo>
                  <a:pt x="3362450" y="410753"/>
                </a:lnTo>
                <a:lnTo>
                  <a:pt x="3431883" y="469077"/>
                </a:lnTo>
                <a:lnTo>
                  <a:pt x="3491918" y="530101"/>
                </a:lnTo>
                <a:lnTo>
                  <a:pt x="3542086" y="593604"/>
                </a:lnTo>
                <a:lnTo>
                  <a:pt x="3581920" y="659360"/>
                </a:lnTo>
                <a:lnTo>
                  <a:pt x="3610953" y="727146"/>
                </a:lnTo>
                <a:lnTo>
                  <a:pt x="3628715" y="796740"/>
                </a:lnTo>
                <a:lnTo>
                  <a:pt x="3634740" y="867918"/>
                </a:lnTo>
                <a:lnTo>
                  <a:pt x="3628715" y="939100"/>
                </a:lnTo>
                <a:lnTo>
                  <a:pt x="3610953" y="1008698"/>
                </a:lnTo>
                <a:lnTo>
                  <a:pt x="3581920" y="1076488"/>
                </a:lnTo>
                <a:lnTo>
                  <a:pt x="3542086" y="1142246"/>
                </a:lnTo>
                <a:lnTo>
                  <a:pt x="3491918" y="1205750"/>
                </a:lnTo>
                <a:lnTo>
                  <a:pt x="3431883" y="1266775"/>
                </a:lnTo>
                <a:lnTo>
                  <a:pt x="3362450" y="1325099"/>
                </a:lnTo>
                <a:lnTo>
                  <a:pt x="3284085" y="1380498"/>
                </a:lnTo>
                <a:lnTo>
                  <a:pt x="3197258" y="1432749"/>
                </a:lnTo>
                <a:lnTo>
                  <a:pt x="3102435" y="1481628"/>
                </a:lnTo>
                <a:lnTo>
                  <a:pt x="3000084" y="1526912"/>
                </a:lnTo>
                <a:lnTo>
                  <a:pt x="2890674" y="1568377"/>
                </a:lnTo>
                <a:lnTo>
                  <a:pt x="2774671" y="1605801"/>
                </a:lnTo>
                <a:lnTo>
                  <a:pt x="2652545" y="1638960"/>
                </a:lnTo>
                <a:lnTo>
                  <a:pt x="2524761" y="1667630"/>
                </a:lnTo>
                <a:lnTo>
                  <a:pt x="2391789" y="1691588"/>
                </a:lnTo>
                <a:lnTo>
                  <a:pt x="2254097" y="1710611"/>
                </a:lnTo>
                <a:lnTo>
                  <a:pt x="2112150" y="1724476"/>
                </a:lnTo>
                <a:lnTo>
                  <a:pt x="1966419" y="1732958"/>
                </a:lnTo>
                <a:lnTo>
                  <a:pt x="1817370" y="1735836"/>
                </a:lnTo>
                <a:lnTo>
                  <a:pt x="1668317" y="1732958"/>
                </a:lnTo>
                <a:lnTo>
                  <a:pt x="1522582" y="1724476"/>
                </a:lnTo>
                <a:lnTo>
                  <a:pt x="1380634" y="1710611"/>
                </a:lnTo>
                <a:lnTo>
                  <a:pt x="1242940" y="1691588"/>
                </a:lnTo>
                <a:lnTo>
                  <a:pt x="1109967" y="1667630"/>
                </a:lnTo>
                <a:lnTo>
                  <a:pt x="982183" y="1638960"/>
                </a:lnTo>
                <a:lnTo>
                  <a:pt x="860056" y="1605801"/>
                </a:lnTo>
                <a:lnTo>
                  <a:pt x="744054" y="1568377"/>
                </a:lnTo>
                <a:lnTo>
                  <a:pt x="634644" y="1526912"/>
                </a:lnTo>
                <a:lnTo>
                  <a:pt x="532295" y="1481628"/>
                </a:lnTo>
                <a:lnTo>
                  <a:pt x="437473" y="1432749"/>
                </a:lnTo>
                <a:lnTo>
                  <a:pt x="350646" y="1380498"/>
                </a:lnTo>
                <a:lnTo>
                  <a:pt x="272283" y="1325099"/>
                </a:lnTo>
                <a:lnTo>
                  <a:pt x="202851" y="1266775"/>
                </a:lnTo>
                <a:lnTo>
                  <a:pt x="142817" y="1205750"/>
                </a:lnTo>
                <a:lnTo>
                  <a:pt x="92650" y="1142246"/>
                </a:lnTo>
                <a:lnTo>
                  <a:pt x="52817" y="1076488"/>
                </a:lnTo>
                <a:lnTo>
                  <a:pt x="23786" y="1008698"/>
                </a:lnTo>
                <a:lnTo>
                  <a:pt x="6024" y="939100"/>
                </a:lnTo>
                <a:lnTo>
                  <a:pt x="0" y="867918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73632" y="5328881"/>
            <a:ext cx="2244725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rs 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tra</a:t>
            </a:r>
            <a:r>
              <a:rPr dirty="0" sz="2400" spc="-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fic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flow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5628" y="2033016"/>
            <a:ext cx="3264408" cy="12740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452871" y="2057400"/>
            <a:ext cx="3175000" cy="1184275"/>
          </a:xfrm>
          <a:custGeom>
            <a:avLst/>
            <a:gdLst/>
            <a:ahLst/>
            <a:cxnLst/>
            <a:rect l="l" t="t" r="r" b="b"/>
            <a:pathLst>
              <a:path w="3175000" h="1184275">
                <a:moveTo>
                  <a:pt x="1587246" y="0"/>
                </a:moveTo>
                <a:lnTo>
                  <a:pt x="1457074" y="1962"/>
                </a:lnTo>
                <a:lnTo>
                  <a:pt x="1329800" y="7748"/>
                </a:lnTo>
                <a:lnTo>
                  <a:pt x="1205831" y="17205"/>
                </a:lnTo>
                <a:lnTo>
                  <a:pt x="1085575" y="30181"/>
                </a:lnTo>
                <a:lnTo>
                  <a:pt x="969442" y="46523"/>
                </a:lnTo>
                <a:lnTo>
                  <a:pt x="857840" y="66080"/>
                </a:lnTo>
                <a:lnTo>
                  <a:pt x="751178" y="88698"/>
                </a:lnTo>
                <a:lnTo>
                  <a:pt x="649864" y="114226"/>
                </a:lnTo>
                <a:lnTo>
                  <a:pt x="554306" y="142512"/>
                </a:lnTo>
                <a:lnTo>
                  <a:pt x="464915" y="173402"/>
                </a:lnTo>
                <a:lnTo>
                  <a:pt x="382097" y="206745"/>
                </a:lnTo>
                <a:lnTo>
                  <a:pt x="306263" y="242389"/>
                </a:lnTo>
                <a:lnTo>
                  <a:pt x="237819" y="280180"/>
                </a:lnTo>
                <a:lnTo>
                  <a:pt x="177176" y="319967"/>
                </a:lnTo>
                <a:lnTo>
                  <a:pt x="124741" y="361598"/>
                </a:lnTo>
                <a:lnTo>
                  <a:pt x="80924" y="404920"/>
                </a:lnTo>
                <a:lnTo>
                  <a:pt x="46132" y="449781"/>
                </a:lnTo>
                <a:lnTo>
                  <a:pt x="20775" y="496028"/>
                </a:lnTo>
                <a:lnTo>
                  <a:pt x="5262" y="543510"/>
                </a:lnTo>
                <a:lnTo>
                  <a:pt x="0" y="592074"/>
                </a:lnTo>
                <a:lnTo>
                  <a:pt x="5262" y="640637"/>
                </a:lnTo>
                <a:lnTo>
                  <a:pt x="20775" y="688119"/>
                </a:lnTo>
                <a:lnTo>
                  <a:pt x="46132" y="734366"/>
                </a:lnTo>
                <a:lnTo>
                  <a:pt x="80924" y="779227"/>
                </a:lnTo>
                <a:lnTo>
                  <a:pt x="124741" y="822549"/>
                </a:lnTo>
                <a:lnTo>
                  <a:pt x="177176" y="864180"/>
                </a:lnTo>
                <a:lnTo>
                  <a:pt x="237819" y="903967"/>
                </a:lnTo>
                <a:lnTo>
                  <a:pt x="306263" y="941758"/>
                </a:lnTo>
                <a:lnTo>
                  <a:pt x="382097" y="977402"/>
                </a:lnTo>
                <a:lnTo>
                  <a:pt x="464915" y="1010745"/>
                </a:lnTo>
                <a:lnTo>
                  <a:pt x="554306" y="1041635"/>
                </a:lnTo>
                <a:lnTo>
                  <a:pt x="649864" y="1069921"/>
                </a:lnTo>
                <a:lnTo>
                  <a:pt x="751178" y="1095449"/>
                </a:lnTo>
                <a:lnTo>
                  <a:pt x="857840" y="1118067"/>
                </a:lnTo>
                <a:lnTo>
                  <a:pt x="969442" y="1137624"/>
                </a:lnTo>
                <a:lnTo>
                  <a:pt x="1085575" y="1153966"/>
                </a:lnTo>
                <a:lnTo>
                  <a:pt x="1205831" y="1166942"/>
                </a:lnTo>
                <a:lnTo>
                  <a:pt x="1329800" y="1176399"/>
                </a:lnTo>
                <a:lnTo>
                  <a:pt x="1457074" y="1182185"/>
                </a:lnTo>
                <a:lnTo>
                  <a:pt x="1587246" y="1184148"/>
                </a:lnTo>
                <a:lnTo>
                  <a:pt x="1717417" y="1182185"/>
                </a:lnTo>
                <a:lnTo>
                  <a:pt x="1844691" y="1176399"/>
                </a:lnTo>
                <a:lnTo>
                  <a:pt x="1968660" y="1166942"/>
                </a:lnTo>
                <a:lnTo>
                  <a:pt x="2088916" y="1153966"/>
                </a:lnTo>
                <a:lnTo>
                  <a:pt x="2205049" y="1137624"/>
                </a:lnTo>
                <a:lnTo>
                  <a:pt x="2316651" y="1118067"/>
                </a:lnTo>
                <a:lnTo>
                  <a:pt x="2423313" y="1095449"/>
                </a:lnTo>
                <a:lnTo>
                  <a:pt x="2524627" y="1069921"/>
                </a:lnTo>
                <a:lnTo>
                  <a:pt x="2620185" y="1041635"/>
                </a:lnTo>
                <a:lnTo>
                  <a:pt x="2709576" y="1010745"/>
                </a:lnTo>
                <a:lnTo>
                  <a:pt x="2792394" y="977402"/>
                </a:lnTo>
                <a:lnTo>
                  <a:pt x="2868228" y="941758"/>
                </a:lnTo>
                <a:lnTo>
                  <a:pt x="2936672" y="903967"/>
                </a:lnTo>
                <a:lnTo>
                  <a:pt x="2997315" y="864180"/>
                </a:lnTo>
                <a:lnTo>
                  <a:pt x="3049750" y="822549"/>
                </a:lnTo>
                <a:lnTo>
                  <a:pt x="3093567" y="779227"/>
                </a:lnTo>
                <a:lnTo>
                  <a:pt x="3128359" y="734366"/>
                </a:lnTo>
                <a:lnTo>
                  <a:pt x="3153716" y="688119"/>
                </a:lnTo>
                <a:lnTo>
                  <a:pt x="3169229" y="640637"/>
                </a:lnTo>
                <a:lnTo>
                  <a:pt x="3174492" y="592074"/>
                </a:lnTo>
                <a:lnTo>
                  <a:pt x="3169229" y="543510"/>
                </a:lnTo>
                <a:lnTo>
                  <a:pt x="3153716" y="496028"/>
                </a:lnTo>
                <a:lnTo>
                  <a:pt x="3128359" y="449781"/>
                </a:lnTo>
                <a:lnTo>
                  <a:pt x="3093567" y="404920"/>
                </a:lnTo>
                <a:lnTo>
                  <a:pt x="3049750" y="361598"/>
                </a:lnTo>
                <a:lnTo>
                  <a:pt x="2997315" y="319967"/>
                </a:lnTo>
                <a:lnTo>
                  <a:pt x="2936672" y="280180"/>
                </a:lnTo>
                <a:lnTo>
                  <a:pt x="2868228" y="242389"/>
                </a:lnTo>
                <a:lnTo>
                  <a:pt x="2792394" y="206745"/>
                </a:lnTo>
                <a:lnTo>
                  <a:pt x="2709576" y="173402"/>
                </a:lnTo>
                <a:lnTo>
                  <a:pt x="2620185" y="142512"/>
                </a:lnTo>
                <a:lnTo>
                  <a:pt x="2524627" y="114226"/>
                </a:lnTo>
                <a:lnTo>
                  <a:pt x="2423313" y="88698"/>
                </a:lnTo>
                <a:lnTo>
                  <a:pt x="2316651" y="66080"/>
                </a:lnTo>
                <a:lnTo>
                  <a:pt x="2205049" y="46523"/>
                </a:lnTo>
                <a:lnTo>
                  <a:pt x="2088916" y="30181"/>
                </a:lnTo>
                <a:lnTo>
                  <a:pt x="1968660" y="17205"/>
                </a:lnTo>
                <a:lnTo>
                  <a:pt x="1844691" y="7748"/>
                </a:lnTo>
                <a:lnTo>
                  <a:pt x="1717417" y="1962"/>
                </a:lnTo>
                <a:lnTo>
                  <a:pt x="158724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452871" y="2057400"/>
            <a:ext cx="3175000" cy="1184275"/>
          </a:xfrm>
          <a:custGeom>
            <a:avLst/>
            <a:gdLst/>
            <a:ahLst/>
            <a:cxnLst/>
            <a:rect l="l" t="t" r="r" b="b"/>
            <a:pathLst>
              <a:path w="3175000" h="1184275">
                <a:moveTo>
                  <a:pt x="0" y="592074"/>
                </a:moveTo>
                <a:lnTo>
                  <a:pt x="5262" y="543510"/>
                </a:lnTo>
                <a:lnTo>
                  <a:pt x="20775" y="496028"/>
                </a:lnTo>
                <a:lnTo>
                  <a:pt x="46132" y="449781"/>
                </a:lnTo>
                <a:lnTo>
                  <a:pt x="80924" y="404920"/>
                </a:lnTo>
                <a:lnTo>
                  <a:pt x="124741" y="361598"/>
                </a:lnTo>
                <a:lnTo>
                  <a:pt x="177176" y="319967"/>
                </a:lnTo>
                <a:lnTo>
                  <a:pt x="237819" y="280180"/>
                </a:lnTo>
                <a:lnTo>
                  <a:pt x="306263" y="242389"/>
                </a:lnTo>
                <a:lnTo>
                  <a:pt x="382097" y="206745"/>
                </a:lnTo>
                <a:lnTo>
                  <a:pt x="464915" y="173402"/>
                </a:lnTo>
                <a:lnTo>
                  <a:pt x="554306" y="142512"/>
                </a:lnTo>
                <a:lnTo>
                  <a:pt x="649864" y="114226"/>
                </a:lnTo>
                <a:lnTo>
                  <a:pt x="751178" y="88698"/>
                </a:lnTo>
                <a:lnTo>
                  <a:pt x="857840" y="66080"/>
                </a:lnTo>
                <a:lnTo>
                  <a:pt x="969442" y="46523"/>
                </a:lnTo>
                <a:lnTo>
                  <a:pt x="1085575" y="30181"/>
                </a:lnTo>
                <a:lnTo>
                  <a:pt x="1205831" y="17205"/>
                </a:lnTo>
                <a:lnTo>
                  <a:pt x="1329800" y="7748"/>
                </a:lnTo>
                <a:lnTo>
                  <a:pt x="1457074" y="1962"/>
                </a:lnTo>
                <a:lnTo>
                  <a:pt x="1587246" y="0"/>
                </a:lnTo>
                <a:lnTo>
                  <a:pt x="1717417" y="1962"/>
                </a:lnTo>
                <a:lnTo>
                  <a:pt x="1844691" y="7748"/>
                </a:lnTo>
                <a:lnTo>
                  <a:pt x="1968660" y="17205"/>
                </a:lnTo>
                <a:lnTo>
                  <a:pt x="2088916" y="30181"/>
                </a:lnTo>
                <a:lnTo>
                  <a:pt x="2205049" y="46523"/>
                </a:lnTo>
                <a:lnTo>
                  <a:pt x="2316651" y="66080"/>
                </a:lnTo>
                <a:lnTo>
                  <a:pt x="2423313" y="88698"/>
                </a:lnTo>
                <a:lnTo>
                  <a:pt x="2524627" y="114226"/>
                </a:lnTo>
                <a:lnTo>
                  <a:pt x="2620185" y="142512"/>
                </a:lnTo>
                <a:lnTo>
                  <a:pt x="2709576" y="173402"/>
                </a:lnTo>
                <a:lnTo>
                  <a:pt x="2792394" y="206745"/>
                </a:lnTo>
                <a:lnTo>
                  <a:pt x="2868228" y="242389"/>
                </a:lnTo>
                <a:lnTo>
                  <a:pt x="2936672" y="280180"/>
                </a:lnTo>
                <a:lnTo>
                  <a:pt x="2997315" y="319967"/>
                </a:lnTo>
                <a:lnTo>
                  <a:pt x="3049750" y="361598"/>
                </a:lnTo>
                <a:lnTo>
                  <a:pt x="3093567" y="404920"/>
                </a:lnTo>
                <a:lnTo>
                  <a:pt x="3128359" y="449781"/>
                </a:lnTo>
                <a:lnTo>
                  <a:pt x="3153716" y="496028"/>
                </a:lnTo>
                <a:lnTo>
                  <a:pt x="3169229" y="543510"/>
                </a:lnTo>
                <a:lnTo>
                  <a:pt x="3174492" y="592074"/>
                </a:lnTo>
                <a:lnTo>
                  <a:pt x="3169229" y="640637"/>
                </a:lnTo>
                <a:lnTo>
                  <a:pt x="3153716" y="688119"/>
                </a:lnTo>
                <a:lnTo>
                  <a:pt x="3128359" y="734366"/>
                </a:lnTo>
                <a:lnTo>
                  <a:pt x="3093567" y="779227"/>
                </a:lnTo>
                <a:lnTo>
                  <a:pt x="3049750" y="822549"/>
                </a:lnTo>
                <a:lnTo>
                  <a:pt x="2997315" y="864180"/>
                </a:lnTo>
                <a:lnTo>
                  <a:pt x="2936672" y="903967"/>
                </a:lnTo>
                <a:lnTo>
                  <a:pt x="2868228" y="941758"/>
                </a:lnTo>
                <a:lnTo>
                  <a:pt x="2792394" y="977402"/>
                </a:lnTo>
                <a:lnTo>
                  <a:pt x="2709576" y="1010745"/>
                </a:lnTo>
                <a:lnTo>
                  <a:pt x="2620185" y="1041635"/>
                </a:lnTo>
                <a:lnTo>
                  <a:pt x="2524627" y="1069921"/>
                </a:lnTo>
                <a:lnTo>
                  <a:pt x="2423313" y="1095449"/>
                </a:lnTo>
                <a:lnTo>
                  <a:pt x="2316651" y="1118067"/>
                </a:lnTo>
                <a:lnTo>
                  <a:pt x="2205049" y="1137624"/>
                </a:lnTo>
                <a:lnTo>
                  <a:pt x="2088916" y="1153966"/>
                </a:lnTo>
                <a:lnTo>
                  <a:pt x="1968660" y="1166942"/>
                </a:lnTo>
                <a:lnTo>
                  <a:pt x="1844691" y="1176399"/>
                </a:lnTo>
                <a:lnTo>
                  <a:pt x="1717417" y="1182185"/>
                </a:lnTo>
                <a:lnTo>
                  <a:pt x="1587246" y="1184148"/>
                </a:lnTo>
                <a:lnTo>
                  <a:pt x="1457074" y="1182185"/>
                </a:lnTo>
                <a:lnTo>
                  <a:pt x="1329800" y="1176399"/>
                </a:lnTo>
                <a:lnTo>
                  <a:pt x="1205831" y="1166942"/>
                </a:lnTo>
                <a:lnTo>
                  <a:pt x="1085575" y="1153966"/>
                </a:lnTo>
                <a:lnTo>
                  <a:pt x="969442" y="1137624"/>
                </a:lnTo>
                <a:lnTo>
                  <a:pt x="857840" y="1118067"/>
                </a:lnTo>
                <a:lnTo>
                  <a:pt x="751178" y="1095449"/>
                </a:lnTo>
                <a:lnTo>
                  <a:pt x="649864" y="1069921"/>
                </a:lnTo>
                <a:lnTo>
                  <a:pt x="554306" y="1041635"/>
                </a:lnTo>
                <a:lnTo>
                  <a:pt x="464915" y="1010745"/>
                </a:lnTo>
                <a:lnTo>
                  <a:pt x="382097" y="977402"/>
                </a:lnTo>
                <a:lnTo>
                  <a:pt x="306263" y="941758"/>
                </a:lnTo>
                <a:lnTo>
                  <a:pt x="237819" y="903967"/>
                </a:lnTo>
                <a:lnTo>
                  <a:pt x="177176" y="864180"/>
                </a:lnTo>
                <a:lnTo>
                  <a:pt x="124741" y="822549"/>
                </a:lnTo>
                <a:lnTo>
                  <a:pt x="80924" y="779227"/>
                </a:lnTo>
                <a:lnTo>
                  <a:pt x="46132" y="734366"/>
                </a:lnTo>
                <a:lnTo>
                  <a:pt x="20775" y="688119"/>
                </a:lnTo>
                <a:lnTo>
                  <a:pt x="5262" y="640637"/>
                </a:lnTo>
                <a:lnTo>
                  <a:pt x="0" y="592074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714490" y="2504598"/>
            <a:ext cx="65214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MLK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336550">
              <a:lnSpc>
                <a:spcPct val="100000"/>
              </a:lnSpc>
            </a:pPr>
            <a:r>
              <a:rPr dirty="0" spc="-20"/>
              <a:t>Anal</a:t>
            </a:r>
            <a:r>
              <a:rPr dirty="0" spc="-55"/>
              <a:t>y</a:t>
            </a:r>
            <a:r>
              <a:rPr dirty="0" spc="-15"/>
              <a:t>sis</a:t>
            </a:r>
          </a:p>
          <a:p>
            <a:pPr algn="ctr" marL="336550">
              <a:lnSpc>
                <a:spcPct val="100000"/>
              </a:lnSpc>
            </a:pPr>
            <a:r>
              <a:rPr dirty="0" spc="-15"/>
              <a:t>of</a:t>
            </a:r>
            <a:r>
              <a:rPr dirty="0" spc="-5"/>
              <a:t> </a:t>
            </a:r>
            <a:r>
              <a:rPr dirty="0" spc="-15"/>
              <a:t>Simulat</a:t>
            </a:r>
            <a:r>
              <a:rPr dirty="0" spc="-5"/>
              <a:t>i</a:t>
            </a:r>
            <a:r>
              <a:rPr dirty="0" spc="-20"/>
              <a:t>on</a:t>
            </a:r>
            <a:r>
              <a:rPr dirty="0" spc="15"/>
              <a:t> </a:t>
            </a:r>
            <a:r>
              <a:rPr dirty="0" spc="-20"/>
              <a:t>Resul</a:t>
            </a:r>
            <a:r>
              <a:rPr dirty="0" spc="-5"/>
              <a:t>t</a:t>
            </a:r>
            <a:r>
              <a:rPr dirty="0" spc="-20"/>
              <a:t>s</a:t>
            </a:r>
          </a:p>
        </p:txBody>
      </p:sp>
      <p:sp>
        <p:nvSpPr>
          <p:cNvPr id="22" name="object 22"/>
          <p:cNvSpPr/>
          <p:nvPr/>
        </p:nvSpPr>
        <p:spPr>
          <a:xfrm>
            <a:off x="169163" y="1868423"/>
            <a:ext cx="4572000" cy="2743200"/>
          </a:xfrm>
          <a:custGeom>
            <a:avLst/>
            <a:gdLst/>
            <a:ahLst/>
            <a:cxnLst/>
            <a:rect l="l" t="t" r="r" b="b"/>
            <a:pathLst>
              <a:path w="4572000" h="2743200">
                <a:moveTo>
                  <a:pt x="0" y="2743200"/>
                </a:moveTo>
                <a:lnTo>
                  <a:pt x="4572000" y="2743200"/>
                </a:lnTo>
                <a:lnTo>
                  <a:pt x="45720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836420" y="232714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36420" y="2474976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836420" y="2692907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836420" y="291236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36420" y="3130295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836420" y="3348228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836420" y="356768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36420" y="3785615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836420" y="40035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212848" y="232714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212848" y="2474976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212848" y="2692907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212848" y="291236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212848" y="3130295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212848" y="3348228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212848" y="356768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212848" y="3785615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212848" y="40035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589276" y="232714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589276" y="2474976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589276" y="2692907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589276" y="291236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589276" y="3130295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589276" y="3348228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589276" y="356768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589276" y="3785615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589276" y="40035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965704" y="232714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965704" y="2692907"/>
            <a:ext cx="0" cy="577850"/>
          </a:xfrm>
          <a:custGeom>
            <a:avLst/>
            <a:gdLst/>
            <a:ahLst/>
            <a:cxnLst/>
            <a:rect l="l" t="t" r="r" b="b"/>
            <a:pathLst>
              <a:path w="0" h="577850">
                <a:moveTo>
                  <a:pt x="0" y="0"/>
                </a:moveTo>
                <a:lnTo>
                  <a:pt x="0" y="57759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965704" y="3348228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965704" y="356768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965704" y="3785615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965704" y="40035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342132" y="2327148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342132" y="2692907"/>
            <a:ext cx="0" cy="797560"/>
          </a:xfrm>
          <a:custGeom>
            <a:avLst/>
            <a:gdLst/>
            <a:ahLst/>
            <a:cxnLst/>
            <a:rect l="l" t="t" r="r" b="b"/>
            <a:pathLst>
              <a:path w="0" h="797560">
                <a:moveTo>
                  <a:pt x="0" y="0"/>
                </a:moveTo>
                <a:lnTo>
                  <a:pt x="0" y="79705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342132" y="3567684"/>
            <a:ext cx="0" cy="506095"/>
          </a:xfrm>
          <a:custGeom>
            <a:avLst/>
            <a:gdLst/>
            <a:ahLst/>
            <a:cxnLst/>
            <a:rect l="l" t="t" r="r" b="b"/>
            <a:pathLst>
              <a:path w="0" h="506095">
                <a:moveTo>
                  <a:pt x="0" y="0"/>
                </a:moveTo>
                <a:lnTo>
                  <a:pt x="0" y="5059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20084" y="2327148"/>
            <a:ext cx="0" cy="1163320"/>
          </a:xfrm>
          <a:custGeom>
            <a:avLst/>
            <a:gdLst/>
            <a:ahLst/>
            <a:cxnLst/>
            <a:rect l="l" t="t" r="r" b="b"/>
            <a:pathLst>
              <a:path w="0" h="1163320">
                <a:moveTo>
                  <a:pt x="0" y="0"/>
                </a:moveTo>
                <a:lnTo>
                  <a:pt x="0" y="11628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720084" y="3567684"/>
            <a:ext cx="0" cy="506095"/>
          </a:xfrm>
          <a:custGeom>
            <a:avLst/>
            <a:gdLst/>
            <a:ahLst/>
            <a:cxnLst/>
            <a:rect l="l" t="t" r="r" b="b"/>
            <a:pathLst>
              <a:path w="0" h="506095">
                <a:moveTo>
                  <a:pt x="0" y="0"/>
                </a:moveTo>
                <a:lnTo>
                  <a:pt x="0" y="5059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096511" y="2327148"/>
            <a:ext cx="0" cy="1746885"/>
          </a:xfrm>
          <a:custGeom>
            <a:avLst/>
            <a:gdLst/>
            <a:ahLst/>
            <a:cxnLst/>
            <a:rect l="l" t="t" r="r" b="b"/>
            <a:pathLst>
              <a:path w="0" h="1746885">
                <a:moveTo>
                  <a:pt x="0" y="0"/>
                </a:moveTo>
                <a:lnTo>
                  <a:pt x="0" y="174650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472940" y="2327148"/>
            <a:ext cx="0" cy="1422400"/>
          </a:xfrm>
          <a:custGeom>
            <a:avLst/>
            <a:gdLst/>
            <a:ahLst/>
            <a:cxnLst/>
            <a:rect l="l" t="t" r="r" b="b"/>
            <a:pathLst>
              <a:path w="0" h="1422400">
                <a:moveTo>
                  <a:pt x="0" y="0"/>
                </a:moveTo>
                <a:lnTo>
                  <a:pt x="0" y="1421891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459991" y="3925823"/>
            <a:ext cx="1641475" cy="78105"/>
          </a:xfrm>
          <a:custGeom>
            <a:avLst/>
            <a:gdLst/>
            <a:ahLst/>
            <a:cxnLst/>
            <a:rect l="l" t="t" r="r" b="b"/>
            <a:pathLst>
              <a:path w="1641475" h="78104">
                <a:moveTo>
                  <a:pt x="1641348" y="0"/>
                </a:moveTo>
                <a:lnTo>
                  <a:pt x="0" y="0"/>
                </a:lnTo>
                <a:lnTo>
                  <a:pt x="0" y="77724"/>
                </a:lnTo>
                <a:lnTo>
                  <a:pt x="1641348" y="77724"/>
                </a:lnTo>
                <a:lnTo>
                  <a:pt x="164134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459991" y="3707891"/>
            <a:ext cx="1539240" cy="78105"/>
          </a:xfrm>
          <a:custGeom>
            <a:avLst/>
            <a:gdLst/>
            <a:ahLst/>
            <a:cxnLst/>
            <a:rect l="l" t="t" r="r" b="b"/>
            <a:pathLst>
              <a:path w="1539239" h="78104">
                <a:moveTo>
                  <a:pt x="1539240" y="0"/>
                </a:moveTo>
                <a:lnTo>
                  <a:pt x="0" y="0"/>
                </a:lnTo>
                <a:lnTo>
                  <a:pt x="0" y="77723"/>
                </a:lnTo>
                <a:lnTo>
                  <a:pt x="1539240" y="77723"/>
                </a:lnTo>
                <a:lnTo>
                  <a:pt x="15392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459991" y="3489959"/>
            <a:ext cx="2636520" cy="78105"/>
          </a:xfrm>
          <a:custGeom>
            <a:avLst/>
            <a:gdLst/>
            <a:ahLst/>
            <a:cxnLst/>
            <a:rect l="l" t="t" r="r" b="b"/>
            <a:pathLst>
              <a:path w="2636520" h="78104">
                <a:moveTo>
                  <a:pt x="2636520" y="0"/>
                </a:moveTo>
                <a:lnTo>
                  <a:pt x="0" y="0"/>
                </a:lnTo>
                <a:lnTo>
                  <a:pt x="0" y="77724"/>
                </a:lnTo>
                <a:lnTo>
                  <a:pt x="2636520" y="77724"/>
                </a:lnTo>
                <a:lnTo>
                  <a:pt x="26365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459991" y="3270503"/>
            <a:ext cx="1675130" cy="78105"/>
          </a:xfrm>
          <a:custGeom>
            <a:avLst/>
            <a:gdLst/>
            <a:ahLst/>
            <a:cxnLst/>
            <a:rect l="l" t="t" r="r" b="b"/>
            <a:pathLst>
              <a:path w="1675130" h="78104">
                <a:moveTo>
                  <a:pt x="1674876" y="0"/>
                </a:moveTo>
                <a:lnTo>
                  <a:pt x="0" y="0"/>
                </a:lnTo>
                <a:lnTo>
                  <a:pt x="0" y="77724"/>
                </a:lnTo>
                <a:lnTo>
                  <a:pt x="1674876" y="77724"/>
                </a:lnTo>
                <a:lnTo>
                  <a:pt x="167487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459991" y="3052572"/>
            <a:ext cx="1492250" cy="78105"/>
          </a:xfrm>
          <a:custGeom>
            <a:avLst/>
            <a:gdLst/>
            <a:ahLst/>
            <a:cxnLst/>
            <a:rect l="l" t="t" r="r" b="b"/>
            <a:pathLst>
              <a:path w="1492250" h="78105">
                <a:moveTo>
                  <a:pt x="1491996" y="0"/>
                </a:moveTo>
                <a:lnTo>
                  <a:pt x="0" y="0"/>
                </a:lnTo>
                <a:lnTo>
                  <a:pt x="0" y="77724"/>
                </a:lnTo>
                <a:lnTo>
                  <a:pt x="1491996" y="77724"/>
                </a:lnTo>
                <a:lnTo>
                  <a:pt x="14919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459991" y="2834639"/>
            <a:ext cx="1423670" cy="78105"/>
          </a:xfrm>
          <a:custGeom>
            <a:avLst/>
            <a:gdLst/>
            <a:ahLst/>
            <a:cxnLst/>
            <a:rect l="l" t="t" r="r" b="b"/>
            <a:pathLst>
              <a:path w="1423670" h="78105">
                <a:moveTo>
                  <a:pt x="1423416" y="0"/>
                </a:moveTo>
                <a:lnTo>
                  <a:pt x="0" y="0"/>
                </a:lnTo>
                <a:lnTo>
                  <a:pt x="0" y="77724"/>
                </a:lnTo>
                <a:lnTo>
                  <a:pt x="1423416" y="77724"/>
                </a:lnTo>
                <a:lnTo>
                  <a:pt x="142341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459991" y="2615183"/>
            <a:ext cx="1949450" cy="78105"/>
          </a:xfrm>
          <a:custGeom>
            <a:avLst/>
            <a:gdLst/>
            <a:ahLst/>
            <a:cxnLst/>
            <a:rect l="l" t="t" r="r" b="b"/>
            <a:pathLst>
              <a:path w="1949450" h="78105">
                <a:moveTo>
                  <a:pt x="1949196" y="0"/>
                </a:moveTo>
                <a:lnTo>
                  <a:pt x="0" y="0"/>
                </a:lnTo>
                <a:lnTo>
                  <a:pt x="0" y="77724"/>
                </a:lnTo>
                <a:lnTo>
                  <a:pt x="1949196" y="77724"/>
                </a:lnTo>
                <a:lnTo>
                  <a:pt x="19491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459991" y="2397251"/>
            <a:ext cx="1420495" cy="78105"/>
          </a:xfrm>
          <a:custGeom>
            <a:avLst/>
            <a:gdLst/>
            <a:ahLst/>
            <a:cxnLst/>
            <a:rect l="l" t="t" r="r" b="b"/>
            <a:pathLst>
              <a:path w="1420495" h="78105">
                <a:moveTo>
                  <a:pt x="1420368" y="0"/>
                </a:moveTo>
                <a:lnTo>
                  <a:pt x="0" y="0"/>
                </a:lnTo>
                <a:lnTo>
                  <a:pt x="0" y="77724"/>
                </a:lnTo>
                <a:lnTo>
                  <a:pt x="1420368" y="77724"/>
                </a:lnTo>
                <a:lnTo>
                  <a:pt x="142036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459991" y="2327148"/>
            <a:ext cx="0" cy="1746885"/>
          </a:xfrm>
          <a:custGeom>
            <a:avLst/>
            <a:gdLst/>
            <a:ahLst/>
            <a:cxnLst/>
            <a:rect l="l" t="t" r="r" b="b"/>
            <a:pathLst>
              <a:path w="0" h="1746885">
                <a:moveTo>
                  <a:pt x="0" y="1746503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3162680" y="3902556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43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5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061207" y="3683989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40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9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157853" y="3465422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70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196589" y="3247236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44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4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012694" y="3028669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39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6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945129" y="2810102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470275" y="2591535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51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941447" y="2373095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347342" y="4140935"/>
            <a:ext cx="22606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695450" y="4140935"/>
            <a:ext cx="2165350" cy="323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   </a:t>
            </a:r>
            <a:r>
              <a:rPr dirty="0" sz="900" spc="4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   </a:t>
            </a:r>
            <a:r>
              <a:rPr dirty="0" sz="900" spc="4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   </a:t>
            </a:r>
            <a:r>
              <a:rPr dirty="0" sz="900" spc="4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4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   </a:t>
            </a:r>
            <a:r>
              <a:rPr dirty="0" sz="900" spc="4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5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   </a:t>
            </a:r>
            <a:r>
              <a:rPr dirty="0" sz="900" spc="4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6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marL="407034">
              <a:lnSpc>
                <a:spcPct val="100000"/>
              </a:lnSpc>
              <a:spcBef>
                <a:spcPts val="245"/>
              </a:spcBef>
            </a:pPr>
            <a:r>
              <a:rPr dirty="0" sz="1000" spc="-2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v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r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000" spc="2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Delay</a:t>
            </a:r>
            <a:r>
              <a:rPr dirty="0" sz="1000" spc="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in</a:t>
            </a:r>
            <a:r>
              <a:rPr dirty="0" sz="1000" spc="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c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/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v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h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icle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955541" y="4140935"/>
            <a:ext cx="45974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7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   </a:t>
            </a:r>
            <a:r>
              <a:rPr dirty="0" sz="900" spc="4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402759" y="3749040"/>
            <a:ext cx="4572635" cy="274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001064" y="3897349"/>
            <a:ext cx="3740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Cur</a:t>
            </a:r>
            <a:r>
              <a:rPr dirty="0" sz="900" spc="-15">
                <a:solidFill>
                  <a:srgbClr val="585858"/>
                </a:solidFill>
                <a:latin typeface="Times New Roman"/>
                <a:cs typeface="Times New Roman"/>
              </a:rPr>
              <a:t>r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99363" y="2367888"/>
            <a:ext cx="876300" cy="1450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7314" marR="5080" indent="196850">
              <a:lnSpc>
                <a:spcPct val="1594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Ro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b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 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-3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-2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-1</a:t>
            </a:r>
            <a:endParaRPr sz="900">
              <a:latin typeface="Times New Roman"/>
              <a:cs typeface="Times New Roman"/>
            </a:endParaRPr>
          </a:p>
          <a:p>
            <a:pPr marL="180340" marR="5080" indent="193675">
              <a:lnSpc>
                <a:spcPct val="1594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Pr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-Ti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me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 F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lly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c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ted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31801" y="2793741"/>
            <a:ext cx="152400" cy="8153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i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gn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al</a:t>
            </a:r>
            <a:r>
              <a:rPr dirty="0" sz="1000" spc="2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ng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14248" y="1974372"/>
            <a:ext cx="347916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165">
                <a:solidFill>
                  <a:srgbClr val="585858"/>
                </a:solidFill>
                <a:latin typeface="Times New Roman"/>
                <a:cs typeface="Times New Roman"/>
              </a:rPr>
              <a:t>V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400" spc="5">
                <a:solidFill>
                  <a:srgbClr val="585858"/>
                </a:solidFill>
                <a:latin typeface="Times New Roman"/>
                <a:cs typeface="Times New Roman"/>
              </a:rPr>
              <a:t>h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icle</a:t>
            </a:r>
            <a:r>
              <a:rPr dirty="0" sz="1400" spc="-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elay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(</a:t>
            </a:r>
            <a:r>
              <a:rPr dirty="0" sz="14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0)</a:t>
            </a:r>
            <a:r>
              <a:rPr dirty="0" sz="1400" spc="-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on</a:t>
            </a:r>
            <a:r>
              <a:rPr dirty="0" sz="1400" spc="-1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M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K 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B</a:t>
            </a:r>
            <a:r>
              <a:rPr dirty="0" sz="1400" spc="-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hr</a:t>
            </a:r>
            <a:r>
              <a:rPr dirty="0" sz="1400" spc="5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ugh</a:t>
            </a:r>
            <a:r>
              <a:rPr dirty="0" sz="1400" spc="-7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55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ra</a:t>
            </a:r>
            <a:r>
              <a:rPr dirty="0" sz="1400" spc="-25">
                <a:solidFill>
                  <a:srgbClr val="585858"/>
                </a:solidFill>
                <a:latin typeface="Times New Roman"/>
                <a:cs typeface="Times New Roman"/>
              </a:rPr>
              <a:t>f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fic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69163" y="1868423"/>
            <a:ext cx="4572000" cy="2743200"/>
          </a:xfrm>
          <a:custGeom>
            <a:avLst/>
            <a:gdLst/>
            <a:ahLst/>
            <a:cxnLst/>
            <a:rect l="l" t="t" r="r" b="b"/>
            <a:pathLst>
              <a:path w="4572000" h="2743200">
                <a:moveTo>
                  <a:pt x="0" y="2743200"/>
                </a:moveTo>
                <a:lnTo>
                  <a:pt x="4572000" y="2743200"/>
                </a:lnTo>
                <a:lnTo>
                  <a:pt x="45720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402835" y="3749040"/>
            <a:ext cx="4572000" cy="2743200"/>
          </a:xfrm>
          <a:custGeom>
            <a:avLst/>
            <a:gdLst/>
            <a:ahLst/>
            <a:cxnLst/>
            <a:rect l="l" t="t" r="r" b="b"/>
            <a:pathLst>
              <a:path w="4572000" h="2743200">
                <a:moveTo>
                  <a:pt x="0" y="2743200"/>
                </a:moveTo>
                <a:lnTo>
                  <a:pt x="4572000" y="2743200"/>
                </a:lnTo>
                <a:lnTo>
                  <a:pt x="45720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6124955" y="4207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124955" y="4355591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6124955" y="4573523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124955" y="4791455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6124955" y="5010911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6124955" y="522884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6124955" y="5446776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6124955" y="5666232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6124955" y="58841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6554723" y="4207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6554723" y="4355591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6554723" y="4573523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6554723" y="4791455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6554723" y="5010911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6554723" y="522884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6554723" y="5446776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6554723" y="5666232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6554723" y="58841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6984492" y="4207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984492" y="4355591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6984492" y="4573523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6984492" y="4791455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6984492" y="5010911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6984492" y="5228844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6984492" y="5446776"/>
            <a:ext cx="0" cy="142240"/>
          </a:xfrm>
          <a:custGeom>
            <a:avLst/>
            <a:gdLst/>
            <a:ahLst/>
            <a:cxnLst/>
            <a:rect l="l" t="t" r="r" b="b"/>
            <a:pathLst>
              <a:path w="0"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6984492" y="5666232"/>
            <a:ext cx="0" cy="140335"/>
          </a:xfrm>
          <a:custGeom>
            <a:avLst/>
            <a:gdLst/>
            <a:ahLst/>
            <a:cxnLst/>
            <a:rect l="l" t="t" r="r" b="b"/>
            <a:pathLst>
              <a:path w="0"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984492" y="58841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0"/>
                </a:moveTo>
                <a:lnTo>
                  <a:pt x="0" y="701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7415783" y="4207764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7415783" y="4573523"/>
            <a:ext cx="0" cy="795655"/>
          </a:xfrm>
          <a:custGeom>
            <a:avLst/>
            <a:gdLst/>
            <a:ahLst/>
            <a:cxnLst/>
            <a:rect l="l" t="t" r="r" b="b"/>
            <a:pathLst>
              <a:path w="0" h="795654">
                <a:moveTo>
                  <a:pt x="0" y="0"/>
                </a:moveTo>
                <a:lnTo>
                  <a:pt x="0" y="795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7415783" y="5446776"/>
            <a:ext cx="0" cy="508000"/>
          </a:xfrm>
          <a:custGeom>
            <a:avLst/>
            <a:gdLst/>
            <a:ahLst/>
            <a:cxnLst/>
            <a:rect l="l" t="t" r="r" b="b"/>
            <a:pathLst>
              <a:path w="0" h="508000">
                <a:moveTo>
                  <a:pt x="0" y="0"/>
                </a:moveTo>
                <a:lnTo>
                  <a:pt x="0" y="5074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7845552" y="4207764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7845552" y="4573523"/>
            <a:ext cx="0" cy="795655"/>
          </a:xfrm>
          <a:custGeom>
            <a:avLst/>
            <a:gdLst/>
            <a:ahLst/>
            <a:cxnLst/>
            <a:rect l="l" t="t" r="r" b="b"/>
            <a:pathLst>
              <a:path w="0" h="795654">
                <a:moveTo>
                  <a:pt x="0" y="0"/>
                </a:moveTo>
                <a:lnTo>
                  <a:pt x="0" y="795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7845552" y="5446776"/>
            <a:ext cx="0" cy="508000"/>
          </a:xfrm>
          <a:custGeom>
            <a:avLst/>
            <a:gdLst/>
            <a:ahLst/>
            <a:cxnLst/>
            <a:rect l="l" t="t" r="r" b="b"/>
            <a:pathLst>
              <a:path w="0" h="508000">
                <a:moveTo>
                  <a:pt x="0" y="0"/>
                </a:moveTo>
                <a:lnTo>
                  <a:pt x="0" y="50749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8276843" y="4207764"/>
            <a:ext cx="0" cy="1746885"/>
          </a:xfrm>
          <a:custGeom>
            <a:avLst/>
            <a:gdLst/>
            <a:ahLst/>
            <a:cxnLst/>
            <a:rect l="l" t="t" r="r" b="b"/>
            <a:pathLst>
              <a:path w="0" h="1746885">
                <a:moveTo>
                  <a:pt x="0" y="0"/>
                </a:moveTo>
                <a:lnTo>
                  <a:pt x="0" y="17465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706611" y="4207764"/>
            <a:ext cx="0" cy="1746885"/>
          </a:xfrm>
          <a:custGeom>
            <a:avLst/>
            <a:gdLst/>
            <a:ahLst/>
            <a:cxnLst/>
            <a:rect l="l" t="t" r="r" b="b"/>
            <a:pathLst>
              <a:path w="0" h="1746885">
                <a:moveTo>
                  <a:pt x="0" y="0"/>
                </a:moveTo>
                <a:lnTo>
                  <a:pt x="0" y="174650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693664" y="5806440"/>
            <a:ext cx="1605280" cy="78105"/>
          </a:xfrm>
          <a:custGeom>
            <a:avLst/>
            <a:gdLst/>
            <a:ahLst/>
            <a:cxnLst/>
            <a:rect l="l" t="t" r="r" b="b"/>
            <a:pathLst>
              <a:path w="1605279" h="78104">
                <a:moveTo>
                  <a:pt x="1604771" y="0"/>
                </a:moveTo>
                <a:lnTo>
                  <a:pt x="0" y="0"/>
                </a:lnTo>
                <a:lnTo>
                  <a:pt x="0" y="77724"/>
                </a:lnTo>
                <a:lnTo>
                  <a:pt x="1604771" y="77724"/>
                </a:lnTo>
                <a:lnTo>
                  <a:pt x="160477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693664" y="5588508"/>
            <a:ext cx="1592580" cy="78105"/>
          </a:xfrm>
          <a:custGeom>
            <a:avLst/>
            <a:gdLst/>
            <a:ahLst/>
            <a:cxnLst/>
            <a:rect l="l" t="t" r="r" b="b"/>
            <a:pathLst>
              <a:path w="1592579" h="78104">
                <a:moveTo>
                  <a:pt x="1592580" y="0"/>
                </a:moveTo>
                <a:lnTo>
                  <a:pt x="0" y="0"/>
                </a:lnTo>
                <a:lnTo>
                  <a:pt x="0" y="77723"/>
                </a:lnTo>
                <a:lnTo>
                  <a:pt x="1592580" y="77723"/>
                </a:lnTo>
                <a:lnTo>
                  <a:pt x="159258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5693664" y="5369052"/>
            <a:ext cx="2529840" cy="78105"/>
          </a:xfrm>
          <a:custGeom>
            <a:avLst/>
            <a:gdLst/>
            <a:ahLst/>
            <a:cxnLst/>
            <a:rect l="l" t="t" r="r" b="b"/>
            <a:pathLst>
              <a:path w="2529840" h="78104">
                <a:moveTo>
                  <a:pt x="2529840" y="0"/>
                </a:moveTo>
                <a:lnTo>
                  <a:pt x="0" y="0"/>
                </a:lnTo>
                <a:lnTo>
                  <a:pt x="0" y="77724"/>
                </a:lnTo>
                <a:lnTo>
                  <a:pt x="2529840" y="77724"/>
                </a:lnTo>
                <a:lnTo>
                  <a:pt x="252984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5693664" y="5151120"/>
            <a:ext cx="1670685" cy="78105"/>
          </a:xfrm>
          <a:custGeom>
            <a:avLst/>
            <a:gdLst/>
            <a:ahLst/>
            <a:cxnLst/>
            <a:rect l="l" t="t" r="r" b="b"/>
            <a:pathLst>
              <a:path w="1670684" h="78104">
                <a:moveTo>
                  <a:pt x="1670304" y="0"/>
                </a:moveTo>
                <a:lnTo>
                  <a:pt x="0" y="0"/>
                </a:lnTo>
                <a:lnTo>
                  <a:pt x="0" y="77723"/>
                </a:lnTo>
                <a:lnTo>
                  <a:pt x="1670304" y="77723"/>
                </a:lnTo>
                <a:lnTo>
                  <a:pt x="167030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693664" y="4933188"/>
            <a:ext cx="1556385" cy="78105"/>
          </a:xfrm>
          <a:custGeom>
            <a:avLst/>
            <a:gdLst/>
            <a:ahLst/>
            <a:cxnLst/>
            <a:rect l="l" t="t" r="r" b="b"/>
            <a:pathLst>
              <a:path w="1556384" h="78104">
                <a:moveTo>
                  <a:pt x="1556004" y="0"/>
                </a:moveTo>
                <a:lnTo>
                  <a:pt x="0" y="0"/>
                </a:lnTo>
                <a:lnTo>
                  <a:pt x="0" y="77724"/>
                </a:lnTo>
                <a:lnTo>
                  <a:pt x="1556004" y="77724"/>
                </a:lnTo>
                <a:lnTo>
                  <a:pt x="155600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693664" y="4713732"/>
            <a:ext cx="1574800" cy="78105"/>
          </a:xfrm>
          <a:custGeom>
            <a:avLst/>
            <a:gdLst/>
            <a:ahLst/>
            <a:cxnLst/>
            <a:rect l="l" t="t" r="r" b="b"/>
            <a:pathLst>
              <a:path w="1574800" h="78104">
                <a:moveTo>
                  <a:pt x="1574291" y="0"/>
                </a:moveTo>
                <a:lnTo>
                  <a:pt x="0" y="0"/>
                </a:lnTo>
                <a:lnTo>
                  <a:pt x="0" y="77724"/>
                </a:lnTo>
                <a:lnTo>
                  <a:pt x="1574291" y="77724"/>
                </a:lnTo>
                <a:lnTo>
                  <a:pt x="157429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693664" y="4495800"/>
            <a:ext cx="2397760" cy="78105"/>
          </a:xfrm>
          <a:custGeom>
            <a:avLst/>
            <a:gdLst/>
            <a:ahLst/>
            <a:cxnLst/>
            <a:rect l="l" t="t" r="r" b="b"/>
            <a:pathLst>
              <a:path w="2397759" h="78104">
                <a:moveTo>
                  <a:pt x="2397252" y="0"/>
                </a:moveTo>
                <a:lnTo>
                  <a:pt x="0" y="0"/>
                </a:lnTo>
                <a:lnTo>
                  <a:pt x="0" y="77724"/>
                </a:lnTo>
                <a:lnTo>
                  <a:pt x="2397252" y="77724"/>
                </a:lnTo>
                <a:lnTo>
                  <a:pt x="239725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693664" y="4277867"/>
            <a:ext cx="1371600" cy="78105"/>
          </a:xfrm>
          <a:custGeom>
            <a:avLst/>
            <a:gdLst/>
            <a:ahLst/>
            <a:cxnLst/>
            <a:rect l="l" t="t" r="r" b="b"/>
            <a:pathLst>
              <a:path w="1371600" h="78104">
                <a:moveTo>
                  <a:pt x="1371600" y="0"/>
                </a:moveTo>
                <a:lnTo>
                  <a:pt x="0" y="0"/>
                </a:lnTo>
                <a:lnTo>
                  <a:pt x="0" y="77723"/>
                </a:lnTo>
                <a:lnTo>
                  <a:pt x="1371600" y="77723"/>
                </a:lnTo>
                <a:lnTo>
                  <a:pt x="13716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693664" y="4207764"/>
            <a:ext cx="0" cy="1746885"/>
          </a:xfrm>
          <a:custGeom>
            <a:avLst/>
            <a:gdLst/>
            <a:ahLst/>
            <a:cxnLst/>
            <a:rect l="l" t="t" r="r" b="b"/>
            <a:pathLst>
              <a:path w="0" h="1746885">
                <a:moveTo>
                  <a:pt x="0" y="1746504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 txBox="1"/>
          <p:nvPr/>
        </p:nvSpPr>
        <p:spPr>
          <a:xfrm>
            <a:off x="6845045" y="5564605"/>
            <a:ext cx="800100" cy="596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6255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1</a:t>
            </a:r>
            <a:endParaRPr sz="900">
              <a:latin typeface="Times New Roman"/>
              <a:cs typeface="Times New Roman"/>
            </a:endParaRPr>
          </a:p>
          <a:p>
            <a:pPr marL="527685">
              <a:lnSpc>
                <a:spcPct val="100000"/>
              </a:lnSpc>
              <a:spcBef>
                <a:spcPts val="640"/>
              </a:spcBef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2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442595" algn="l"/>
              </a:tabLst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	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4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8286368" y="5346038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58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7425943" y="5127471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38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7311643" y="4690718"/>
            <a:ext cx="304165" cy="358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175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36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5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9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36.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8153145" y="4472151"/>
            <a:ext cx="2851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55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6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9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4829047" y="4248504"/>
            <a:ext cx="2583180" cy="358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96850">
              <a:lnSpc>
                <a:spcPct val="155600"/>
              </a:lnSpc>
              <a:tabLst>
                <a:tab pos="2310130" algn="l"/>
              </a:tabLst>
            </a:pPr>
            <a:r>
              <a:rPr dirty="0" baseline="3086" sz="1350">
                <a:solidFill>
                  <a:srgbClr val="585858"/>
                </a:solidFill>
                <a:latin typeface="Times New Roman"/>
                <a:cs typeface="Times New Roman"/>
              </a:rPr>
              <a:t>Ro</a:t>
            </a:r>
            <a:r>
              <a:rPr dirty="0" baseline="3086" sz="1350" spc="-15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baseline="3086" sz="1350" spc="7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baseline="3086" sz="1350" spc="-15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baseline="3086" sz="1350" spc="-7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baseline="3086" sz="1350" spc="7">
                <a:solidFill>
                  <a:srgbClr val="585858"/>
                </a:solidFill>
                <a:latin typeface="Times New Roman"/>
                <a:cs typeface="Times New Roman"/>
              </a:rPr>
              <a:t>b</a:t>
            </a:r>
            <a:r>
              <a:rPr dirty="0" baseline="3086" sz="1350" spc="-15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baseline="3086" sz="1350" spc="7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baseline="3086" sz="135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 	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31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5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5582158" y="6021196"/>
            <a:ext cx="22606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5983985" y="6021196"/>
            <a:ext cx="71247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2595" algn="l"/>
              </a:tabLst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	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7705725" y="6021196"/>
            <a:ext cx="7131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3230" algn="l"/>
              </a:tabLst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5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	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6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566784" y="6021196"/>
            <a:ext cx="28194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7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4733925" y="4685511"/>
            <a:ext cx="876300" cy="1231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-3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-2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-1</a:t>
            </a:r>
            <a:endParaRPr sz="900">
              <a:latin typeface="Times New Roman"/>
              <a:cs typeface="Times New Roman"/>
            </a:endParaRPr>
          </a:p>
          <a:p>
            <a:pPr marL="180975" marR="5080" indent="193675">
              <a:lnSpc>
                <a:spcPts val="1720"/>
              </a:lnSpc>
              <a:spcBef>
                <a:spcPts val="160"/>
              </a:spcBef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Pr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-Ti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me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 F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lly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c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ted</a:t>
            </a:r>
            <a:endParaRPr sz="900">
              <a:latin typeface="Times New Roman"/>
              <a:cs typeface="Times New Roman"/>
            </a:endParaRPr>
          </a:p>
          <a:p>
            <a:pPr marL="514350">
              <a:lnSpc>
                <a:spcPct val="100000"/>
              </a:lnSpc>
              <a:spcBef>
                <a:spcPts val="475"/>
              </a:spcBef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Cur</a:t>
            </a:r>
            <a:r>
              <a:rPr dirty="0" sz="900" spc="-15">
                <a:solidFill>
                  <a:srgbClr val="585858"/>
                </a:solidFill>
                <a:latin typeface="Times New Roman"/>
                <a:cs typeface="Times New Roman"/>
              </a:rPr>
              <a:t>r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6370065" y="6193046"/>
            <a:ext cx="16617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v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r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000" spc="2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Delay</a:t>
            </a:r>
            <a:r>
              <a:rPr dirty="0" sz="1000" spc="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in</a:t>
            </a:r>
            <a:r>
              <a:rPr dirty="0" sz="1000" spc="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ec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/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v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al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566989" y="4674739"/>
            <a:ext cx="152400" cy="8153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gn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al</a:t>
            </a:r>
            <a:r>
              <a:rPr dirty="0" sz="1000" spc="2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C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h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895088" y="3825240"/>
            <a:ext cx="3587750" cy="242570"/>
          </a:xfrm>
          <a:prstGeom prst="rect">
            <a:avLst/>
          </a:prstGeom>
          <a:solidFill>
            <a:srgbClr val="FFFFFF"/>
          </a:solidFill>
          <a:ln w="9143">
            <a:solidFill>
              <a:srgbClr val="4F81BC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32384">
              <a:lnSpc>
                <a:spcPct val="100000"/>
              </a:lnSpc>
            </a:pPr>
            <a:r>
              <a:rPr dirty="0" sz="1400" spc="-165">
                <a:solidFill>
                  <a:srgbClr val="585858"/>
                </a:solidFill>
                <a:latin typeface="Times New Roman"/>
                <a:cs typeface="Times New Roman"/>
              </a:rPr>
              <a:t>V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400" spc="5">
                <a:solidFill>
                  <a:srgbClr val="585858"/>
                </a:solidFill>
                <a:latin typeface="Times New Roman"/>
                <a:cs typeface="Times New Roman"/>
              </a:rPr>
              <a:t>h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icle</a:t>
            </a:r>
            <a:r>
              <a:rPr dirty="0" sz="1400" spc="-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elay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(</a:t>
            </a:r>
            <a:r>
              <a:rPr dirty="0" sz="14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0)</a:t>
            </a:r>
            <a:r>
              <a:rPr dirty="0" sz="1400" spc="-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on</a:t>
            </a:r>
            <a:r>
              <a:rPr dirty="0" sz="1400" spc="-1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M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K</a:t>
            </a:r>
            <a:r>
              <a:rPr dirty="0" sz="1400" spc="-3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20">
                <a:solidFill>
                  <a:srgbClr val="585858"/>
                </a:solidFill>
                <a:latin typeface="Times New Roman"/>
                <a:cs typeface="Times New Roman"/>
              </a:rPr>
              <a:t>W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B</a:t>
            </a:r>
            <a:r>
              <a:rPr dirty="0" sz="1400" spc="-1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hr</a:t>
            </a:r>
            <a:r>
              <a:rPr dirty="0" sz="1400" spc="5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ugh</a:t>
            </a:r>
            <a:r>
              <a:rPr dirty="0" sz="1400" spc="-6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55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ra</a:t>
            </a:r>
            <a:r>
              <a:rPr dirty="0" sz="1400" spc="-25">
                <a:solidFill>
                  <a:srgbClr val="585858"/>
                </a:solidFill>
                <a:latin typeface="Times New Roman"/>
                <a:cs typeface="Times New Roman"/>
              </a:rPr>
              <a:t>f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fic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402835" y="3749040"/>
            <a:ext cx="4572000" cy="2743200"/>
          </a:xfrm>
          <a:custGeom>
            <a:avLst/>
            <a:gdLst/>
            <a:ahLst/>
            <a:cxnLst/>
            <a:rect l="l" t="t" r="r" b="b"/>
            <a:pathLst>
              <a:path w="4572000" h="2743200">
                <a:moveTo>
                  <a:pt x="0" y="2743200"/>
                </a:moveTo>
                <a:lnTo>
                  <a:pt x="4572000" y="2743200"/>
                </a:lnTo>
                <a:lnTo>
                  <a:pt x="4572000" y="0"/>
                </a:lnTo>
                <a:lnTo>
                  <a:pt x="0" y="0"/>
                </a:lnTo>
                <a:lnTo>
                  <a:pt x="0" y="2743200"/>
                </a:lnTo>
                <a:close/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499865" y="1620297"/>
            <a:ext cx="214376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Emiss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ons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17080" y="4664964"/>
            <a:ext cx="1860803" cy="19994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958464" y="163494"/>
            <a:ext cx="322453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65024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Anal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sis</a:t>
            </a:r>
            <a:r>
              <a:rPr dirty="0" sz="2800" spc="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 Simulation</a:t>
            </a:r>
            <a:r>
              <a:rPr dirty="0" sz="28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Resul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148" y="2564891"/>
            <a:ext cx="6402324" cy="42839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8392" y="2589274"/>
            <a:ext cx="6312535" cy="4194175"/>
          </a:xfrm>
          <a:custGeom>
            <a:avLst/>
            <a:gdLst/>
            <a:ahLst/>
            <a:cxnLst/>
            <a:rect l="l" t="t" r="r" b="b"/>
            <a:pathLst>
              <a:path w="6312535" h="4194175">
                <a:moveTo>
                  <a:pt x="0" y="4194048"/>
                </a:moveTo>
                <a:lnTo>
                  <a:pt x="6312408" y="4194048"/>
                </a:lnTo>
                <a:lnTo>
                  <a:pt x="6312408" y="0"/>
                </a:lnTo>
                <a:lnTo>
                  <a:pt x="0" y="0"/>
                </a:lnTo>
                <a:lnTo>
                  <a:pt x="0" y="419404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8392" y="2589274"/>
            <a:ext cx="6312535" cy="4194175"/>
          </a:xfrm>
          <a:custGeom>
            <a:avLst/>
            <a:gdLst/>
            <a:ahLst/>
            <a:cxnLst/>
            <a:rect l="l" t="t" r="r" b="b"/>
            <a:pathLst>
              <a:path w="6312535" h="4194175">
                <a:moveTo>
                  <a:pt x="0" y="4194048"/>
                </a:moveTo>
                <a:lnTo>
                  <a:pt x="6312408" y="4194048"/>
                </a:lnTo>
                <a:lnTo>
                  <a:pt x="6312408" y="0"/>
                </a:lnTo>
                <a:lnTo>
                  <a:pt x="0" y="0"/>
                </a:lnTo>
                <a:lnTo>
                  <a:pt x="0" y="4194048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7972" y="3108960"/>
            <a:ext cx="5415280" cy="3310254"/>
          </a:xfrm>
          <a:custGeom>
            <a:avLst/>
            <a:gdLst/>
            <a:ahLst/>
            <a:cxnLst/>
            <a:rect l="l" t="t" r="r" b="b"/>
            <a:pathLst>
              <a:path w="5415280" h="3310254">
                <a:moveTo>
                  <a:pt x="0" y="3310128"/>
                </a:moveTo>
                <a:lnTo>
                  <a:pt x="5414772" y="3310128"/>
                </a:lnTo>
                <a:lnTo>
                  <a:pt x="5414772" y="0"/>
                </a:lnTo>
                <a:lnTo>
                  <a:pt x="0" y="0"/>
                </a:lnTo>
                <a:lnTo>
                  <a:pt x="0" y="33101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87751" y="3566159"/>
            <a:ext cx="0" cy="125095"/>
          </a:xfrm>
          <a:custGeom>
            <a:avLst/>
            <a:gdLst/>
            <a:ahLst/>
            <a:cxnLst/>
            <a:rect l="l" t="t" r="r" b="b"/>
            <a:pathLst>
              <a:path w="0" h="125095">
                <a:moveTo>
                  <a:pt x="0" y="0"/>
                </a:moveTo>
                <a:lnTo>
                  <a:pt x="0" y="1249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587751" y="3828288"/>
            <a:ext cx="0" cy="248920"/>
          </a:xfrm>
          <a:custGeom>
            <a:avLst/>
            <a:gdLst/>
            <a:ahLst/>
            <a:cxnLst/>
            <a:rect l="l" t="t" r="r" b="b"/>
            <a:pathLst>
              <a:path w="0"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587751" y="4213859"/>
            <a:ext cx="0" cy="248920"/>
          </a:xfrm>
          <a:custGeom>
            <a:avLst/>
            <a:gdLst/>
            <a:ahLst/>
            <a:cxnLst/>
            <a:rect l="l" t="t" r="r" b="b"/>
            <a:pathLst>
              <a:path w="0"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87751" y="4599432"/>
            <a:ext cx="0" cy="248920"/>
          </a:xfrm>
          <a:custGeom>
            <a:avLst/>
            <a:gdLst/>
            <a:ahLst/>
            <a:cxnLst/>
            <a:rect l="l" t="t" r="r" b="b"/>
            <a:pathLst>
              <a:path w="0"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87751" y="4985003"/>
            <a:ext cx="0" cy="248920"/>
          </a:xfrm>
          <a:custGeom>
            <a:avLst/>
            <a:gdLst/>
            <a:ahLst/>
            <a:cxnLst/>
            <a:rect l="l" t="t" r="r" b="b"/>
            <a:pathLst>
              <a:path w="0"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587751" y="5370576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0"/>
                </a:moveTo>
                <a:lnTo>
                  <a:pt x="0" y="249936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87751" y="5756147"/>
            <a:ext cx="0" cy="125095"/>
          </a:xfrm>
          <a:custGeom>
            <a:avLst/>
            <a:gdLst/>
            <a:ahLst/>
            <a:cxnLst/>
            <a:rect l="l" t="t" r="r" b="b"/>
            <a:pathLst>
              <a:path w="0" h="125095">
                <a:moveTo>
                  <a:pt x="0" y="0"/>
                </a:moveTo>
                <a:lnTo>
                  <a:pt x="0" y="12496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348228" y="3566159"/>
            <a:ext cx="0" cy="510540"/>
          </a:xfrm>
          <a:custGeom>
            <a:avLst/>
            <a:gdLst/>
            <a:ahLst/>
            <a:cxnLst/>
            <a:rect l="l" t="t" r="r" b="b"/>
            <a:pathLst>
              <a:path w="0" h="510539">
                <a:moveTo>
                  <a:pt x="0" y="0"/>
                </a:moveTo>
                <a:lnTo>
                  <a:pt x="0" y="510539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48228" y="4213859"/>
            <a:ext cx="0" cy="248920"/>
          </a:xfrm>
          <a:custGeom>
            <a:avLst/>
            <a:gdLst/>
            <a:ahLst/>
            <a:cxnLst/>
            <a:rect l="l" t="t" r="r" b="b"/>
            <a:pathLst>
              <a:path w="0"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348228" y="4599432"/>
            <a:ext cx="0" cy="248920"/>
          </a:xfrm>
          <a:custGeom>
            <a:avLst/>
            <a:gdLst/>
            <a:ahLst/>
            <a:cxnLst/>
            <a:rect l="l" t="t" r="r" b="b"/>
            <a:pathLst>
              <a:path w="0"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348228" y="4985003"/>
            <a:ext cx="0" cy="248920"/>
          </a:xfrm>
          <a:custGeom>
            <a:avLst/>
            <a:gdLst/>
            <a:ahLst/>
            <a:cxnLst/>
            <a:rect l="l" t="t" r="r" b="b"/>
            <a:pathLst>
              <a:path w="0" h="248920">
                <a:moveTo>
                  <a:pt x="0" y="0"/>
                </a:moveTo>
                <a:lnTo>
                  <a:pt x="0" y="2484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348228" y="5370576"/>
            <a:ext cx="0" cy="510540"/>
          </a:xfrm>
          <a:custGeom>
            <a:avLst/>
            <a:gdLst/>
            <a:ahLst/>
            <a:cxnLst/>
            <a:rect l="l" t="t" r="r" b="b"/>
            <a:pathLst>
              <a:path w="0" h="510539">
                <a:moveTo>
                  <a:pt x="0" y="0"/>
                </a:moveTo>
                <a:lnTo>
                  <a:pt x="0" y="5105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07179" y="3566159"/>
            <a:ext cx="0" cy="1282065"/>
          </a:xfrm>
          <a:custGeom>
            <a:avLst/>
            <a:gdLst/>
            <a:ahLst/>
            <a:cxnLst/>
            <a:rect l="l" t="t" r="r" b="b"/>
            <a:pathLst>
              <a:path w="0" h="1282064">
                <a:moveTo>
                  <a:pt x="0" y="0"/>
                </a:moveTo>
                <a:lnTo>
                  <a:pt x="0" y="12816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107179" y="4985003"/>
            <a:ext cx="0" cy="896619"/>
          </a:xfrm>
          <a:custGeom>
            <a:avLst/>
            <a:gdLst/>
            <a:ahLst/>
            <a:cxnLst/>
            <a:rect l="l" t="t" r="r" b="b"/>
            <a:pathLst>
              <a:path w="0" h="896620">
                <a:moveTo>
                  <a:pt x="0" y="0"/>
                </a:moveTo>
                <a:lnTo>
                  <a:pt x="0" y="8961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67655" y="3566159"/>
            <a:ext cx="0" cy="1282065"/>
          </a:xfrm>
          <a:custGeom>
            <a:avLst/>
            <a:gdLst/>
            <a:ahLst/>
            <a:cxnLst/>
            <a:rect l="l" t="t" r="r" b="b"/>
            <a:pathLst>
              <a:path w="0" h="1282064">
                <a:moveTo>
                  <a:pt x="0" y="0"/>
                </a:moveTo>
                <a:lnTo>
                  <a:pt x="0" y="1281683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867655" y="4985003"/>
            <a:ext cx="0" cy="896619"/>
          </a:xfrm>
          <a:custGeom>
            <a:avLst/>
            <a:gdLst/>
            <a:ahLst/>
            <a:cxnLst/>
            <a:rect l="l" t="t" r="r" b="b"/>
            <a:pathLst>
              <a:path w="0" h="896620">
                <a:moveTo>
                  <a:pt x="0" y="0"/>
                </a:moveTo>
                <a:lnTo>
                  <a:pt x="0" y="8961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626608" y="3566159"/>
            <a:ext cx="0" cy="2315210"/>
          </a:xfrm>
          <a:custGeom>
            <a:avLst/>
            <a:gdLst/>
            <a:ahLst/>
            <a:cxnLst/>
            <a:rect l="l" t="t" r="r" b="b"/>
            <a:pathLst>
              <a:path w="0" h="2315210">
                <a:moveTo>
                  <a:pt x="0" y="0"/>
                </a:moveTo>
                <a:lnTo>
                  <a:pt x="0" y="2314955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28800" y="5620511"/>
            <a:ext cx="1249680" cy="135890"/>
          </a:xfrm>
          <a:custGeom>
            <a:avLst/>
            <a:gdLst/>
            <a:ahLst/>
            <a:cxnLst/>
            <a:rect l="l" t="t" r="r" b="b"/>
            <a:pathLst>
              <a:path w="1249680" h="135889">
                <a:moveTo>
                  <a:pt x="1249680" y="0"/>
                </a:moveTo>
                <a:lnTo>
                  <a:pt x="0" y="0"/>
                </a:lnTo>
                <a:lnTo>
                  <a:pt x="0" y="135635"/>
                </a:lnTo>
                <a:lnTo>
                  <a:pt x="1249680" y="135635"/>
                </a:lnTo>
                <a:lnTo>
                  <a:pt x="124968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28800" y="5233415"/>
            <a:ext cx="1993900" cy="137160"/>
          </a:xfrm>
          <a:custGeom>
            <a:avLst/>
            <a:gdLst/>
            <a:ahLst/>
            <a:cxnLst/>
            <a:rect l="l" t="t" r="r" b="b"/>
            <a:pathLst>
              <a:path w="1993900" h="137160">
                <a:moveTo>
                  <a:pt x="1993391" y="0"/>
                </a:moveTo>
                <a:lnTo>
                  <a:pt x="0" y="0"/>
                </a:lnTo>
                <a:lnTo>
                  <a:pt x="0" y="137160"/>
                </a:lnTo>
                <a:lnTo>
                  <a:pt x="1993391" y="137160"/>
                </a:lnTo>
                <a:lnTo>
                  <a:pt x="199339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828800" y="4847844"/>
            <a:ext cx="3278504" cy="137160"/>
          </a:xfrm>
          <a:custGeom>
            <a:avLst/>
            <a:gdLst/>
            <a:ahLst/>
            <a:cxnLst/>
            <a:rect l="l" t="t" r="r" b="b"/>
            <a:pathLst>
              <a:path w="3278504" h="137160">
                <a:moveTo>
                  <a:pt x="3278124" y="0"/>
                </a:moveTo>
                <a:lnTo>
                  <a:pt x="0" y="0"/>
                </a:lnTo>
                <a:lnTo>
                  <a:pt x="0" y="137159"/>
                </a:lnTo>
                <a:lnTo>
                  <a:pt x="3278124" y="137159"/>
                </a:lnTo>
                <a:lnTo>
                  <a:pt x="327812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828800" y="4462271"/>
            <a:ext cx="2174875" cy="137160"/>
          </a:xfrm>
          <a:custGeom>
            <a:avLst/>
            <a:gdLst/>
            <a:ahLst/>
            <a:cxnLst/>
            <a:rect l="l" t="t" r="r" b="b"/>
            <a:pathLst>
              <a:path w="2174875" h="137160">
                <a:moveTo>
                  <a:pt x="2174748" y="0"/>
                </a:moveTo>
                <a:lnTo>
                  <a:pt x="0" y="0"/>
                </a:lnTo>
                <a:lnTo>
                  <a:pt x="0" y="137159"/>
                </a:lnTo>
                <a:lnTo>
                  <a:pt x="2174748" y="137159"/>
                </a:lnTo>
                <a:lnTo>
                  <a:pt x="217474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828800" y="4076700"/>
            <a:ext cx="2125980" cy="137160"/>
          </a:xfrm>
          <a:custGeom>
            <a:avLst/>
            <a:gdLst/>
            <a:ahLst/>
            <a:cxnLst/>
            <a:rect l="l" t="t" r="r" b="b"/>
            <a:pathLst>
              <a:path w="2125979" h="137160">
                <a:moveTo>
                  <a:pt x="2125979" y="0"/>
                </a:moveTo>
                <a:lnTo>
                  <a:pt x="0" y="0"/>
                </a:lnTo>
                <a:lnTo>
                  <a:pt x="0" y="137160"/>
                </a:lnTo>
                <a:lnTo>
                  <a:pt x="2125979" y="137160"/>
                </a:lnTo>
                <a:lnTo>
                  <a:pt x="212597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828800" y="3691128"/>
            <a:ext cx="1333500" cy="137160"/>
          </a:xfrm>
          <a:custGeom>
            <a:avLst/>
            <a:gdLst/>
            <a:ahLst/>
            <a:cxnLst/>
            <a:rect l="l" t="t" r="r" b="b"/>
            <a:pathLst>
              <a:path w="1333500" h="137160">
                <a:moveTo>
                  <a:pt x="1333500" y="0"/>
                </a:moveTo>
                <a:lnTo>
                  <a:pt x="0" y="0"/>
                </a:lnTo>
                <a:lnTo>
                  <a:pt x="0" y="137160"/>
                </a:lnTo>
                <a:lnTo>
                  <a:pt x="1333500" y="137160"/>
                </a:lnTo>
                <a:lnTo>
                  <a:pt x="13335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828800" y="3566159"/>
            <a:ext cx="0" cy="2315210"/>
          </a:xfrm>
          <a:custGeom>
            <a:avLst/>
            <a:gdLst/>
            <a:ahLst/>
            <a:cxnLst/>
            <a:rect l="l" t="t" r="r" b="b"/>
            <a:pathLst>
              <a:path w="0" h="2315210">
                <a:moveTo>
                  <a:pt x="0" y="2314955"/>
                </a:moveTo>
                <a:lnTo>
                  <a:pt x="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113026" y="5625870"/>
            <a:ext cx="3227070" cy="645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39494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3782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2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125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  <a:tabLst>
                <a:tab pos="761365" algn="l"/>
                <a:tab pos="1521460" algn="l"/>
                <a:tab pos="2280920" algn="l"/>
              </a:tabLst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7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5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	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8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	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8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5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	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9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dirty="0" sz="1000" spc="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tal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m</a:t>
            </a:r>
            <a:r>
              <a:rPr dirty="0" sz="1000" spc="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f</a:t>
            </a:r>
            <a:r>
              <a:rPr dirty="0" sz="1000" spc="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1000" spc="-30">
                <a:solidFill>
                  <a:srgbClr val="585858"/>
                </a:solidFill>
                <a:latin typeface="Times New Roman"/>
                <a:cs typeface="Times New Roman"/>
              </a:rPr>
              <a:t>m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i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ss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ion</a:t>
            </a:r>
            <a:r>
              <a:rPr dirty="0" sz="1000" spc="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VOC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in</a:t>
            </a:r>
            <a:r>
              <a:rPr dirty="0" sz="1000" spc="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ra</a:t>
            </a:r>
            <a:r>
              <a:rPr dirty="0" sz="1000" spc="-30">
                <a:solidFill>
                  <a:srgbClr val="585858"/>
                </a:solidFill>
                <a:latin typeface="Times New Roman"/>
                <a:cs typeface="Times New Roman"/>
              </a:rPr>
              <a:t>m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 spc="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h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r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ug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h</a:t>
            </a:r>
            <a:r>
              <a:rPr dirty="0" sz="1000" spc="1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all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i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ter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ectio</a:t>
            </a:r>
            <a:r>
              <a:rPr dirty="0" sz="1000" spc="-1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84421" y="5239993"/>
            <a:ext cx="40068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3831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2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5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68265" y="4854421"/>
            <a:ext cx="40068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3915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65778" y="4468595"/>
            <a:ext cx="40068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3843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9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016502" y="4082642"/>
            <a:ext cx="40068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3839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9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3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24022" y="3697070"/>
            <a:ext cx="40068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3787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.</a:t>
            </a:r>
            <a:r>
              <a:rPr dirty="0" sz="900" spc="5">
                <a:solidFill>
                  <a:srgbClr val="404040"/>
                </a:solidFill>
                <a:latin typeface="Times New Roman"/>
                <a:cs typeface="Times New Roman"/>
              </a:rPr>
              <a:t>7</a:t>
            </a:r>
            <a:r>
              <a:rPr dirty="0" sz="900">
                <a:solidFill>
                  <a:srgbClr val="404040"/>
                </a:solidFill>
                <a:latin typeface="Times New Roman"/>
                <a:cs typeface="Times New Roman"/>
              </a:rPr>
              <a:t>8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629917" y="5947739"/>
            <a:ext cx="39624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7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429250" y="5947739"/>
            <a:ext cx="39624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9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5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.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0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69313" y="5620689"/>
            <a:ext cx="3740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Cur</a:t>
            </a:r>
            <a:r>
              <a:rPr dirty="0" sz="900" spc="-15">
                <a:solidFill>
                  <a:srgbClr val="585858"/>
                </a:solidFill>
                <a:latin typeface="Times New Roman"/>
                <a:cs typeface="Times New Roman"/>
              </a:rPr>
              <a:t>r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35811" y="5234786"/>
            <a:ext cx="707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F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lly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c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t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u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ted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29664" y="4849214"/>
            <a:ext cx="51371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Pr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-Ti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me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d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67562" y="4463388"/>
            <a:ext cx="87630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-1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67562" y="4077435"/>
            <a:ext cx="87630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67562" y="3691863"/>
            <a:ext cx="87630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l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Ch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9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e</a:t>
            </a:r>
            <a:r>
              <a:rPr dirty="0" sz="900" spc="-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900" spc="5">
                <a:solidFill>
                  <a:srgbClr val="585858"/>
                </a:solidFill>
                <a:latin typeface="Times New Roman"/>
                <a:cs typeface="Times New Roman"/>
              </a:rPr>
              <a:t>1</a:t>
            </a:r>
            <a:r>
              <a:rPr dirty="0" sz="900">
                <a:solidFill>
                  <a:srgbClr val="585858"/>
                </a:solidFill>
                <a:latin typeface="Times New Roman"/>
                <a:cs typeface="Times New Roman"/>
              </a:rPr>
              <a:t>-3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00550" y="4317107"/>
            <a:ext cx="152400" cy="8153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gn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al</a:t>
            </a:r>
            <a:r>
              <a:rPr dirty="0" sz="1000" spc="2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C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h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dirty="0" sz="1000" spc="-5">
                <a:solidFill>
                  <a:srgbClr val="585858"/>
                </a:solidFill>
                <a:latin typeface="Times New Roman"/>
                <a:cs typeface="Times New Roman"/>
              </a:rPr>
              <a:t>n</a:t>
            </a:r>
            <a:r>
              <a:rPr dirty="0" sz="1000" spc="-10">
                <a:solidFill>
                  <a:srgbClr val="585858"/>
                </a:solidFill>
                <a:latin typeface="Times New Roman"/>
                <a:cs typeface="Times New Roman"/>
              </a:rPr>
              <a:t>g</a:t>
            </a:r>
            <a:r>
              <a:rPr dirty="0" sz="1000">
                <a:solidFill>
                  <a:srgbClr val="585858"/>
                </a:solidFill>
                <a:latin typeface="Times New Roman"/>
                <a:cs typeface="Times New Roman"/>
              </a:rPr>
              <a:t>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00403" y="3214028"/>
            <a:ext cx="4083050" cy="20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Sum</a:t>
            </a:r>
            <a:r>
              <a:rPr dirty="0" sz="1400" spc="-2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of</a:t>
            </a:r>
            <a:r>
              <a:rPr dirty="0" sz="1400" spc="-4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190">
                <a:solidFill>
                  <a:srgbClr val="585858"/>
                </a:solidFill>
                <a:latin typeface="Times New Roman"/>
                <a:cs typeface="Times New Roman"/>
              </a:rPr>
              <a:t>V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olatile</a:t>
            </a:r>
            <a:r>
              <a:rPr dirty="0" sz="1400" spc="-4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dirty="0" sz="1400" spc="-25">
                <a:solidFill>
                  <a:srgbClr val="585858"/>
                </a:solidFill>
                <a:latin typeface="Times New Roman"/>
                <a:cs typeface="Times New Roman"/>
              </a:rPr>
              <a:t>r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ganic</a:t>
            </a:r>
            <a:r>
              <a:rPr dirty="0" sz="1400" spc="-3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Co</a:t>
            </a:r>
            <a:r>
              <a:rPr dirty="0" sz="1400" spc="-25">
                <a:solidFill>
                  <a:srgbClr val="585858"/>
                </a:solidFill>
                <a:latin typeface="Times New Roman"/>
                <a:cs typeface="Times New Roman"/>
              </a:rPr>
              <a:t>m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pounds </a:t>
            </a:r>
            <a:r>
              <a:rPr dirty="0" sz="1400" spc="-3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by</a:t>
            </a:r>
            <a:r>
              <a:rPr dirty="0" sz="1400" spc="-1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Si</a:t>
            </a:r>
            <a:r>
              <a:rPr dirty="0" sz="1400" spc="-25">
                <a:solidFill>
                  <a:srgbClr val="585858"/>
                </a:solidFill>
                <a:latin typeface="Times New Roman"/>
                <a:cs typeface="Times New Roman"/>
              </a:rPr>
              <a:t>m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ulation</a:t>
            </a:r>
            <a:r>
              <a:rPr dirty="0" sz="1400" spc="-25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585858"/>
                </a:solidFill>
                <a:latin typeface="Times New Roman"/>
                <a:cs typeface="Times New Roman"/>
              </a:rPr>
              <a:t>Run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37972" y="3108960"/>
            <a:ext cx="5415280" cy="3310254"/>
          </a:xfrm>
          <a:custGeom>
            <a:avLst/>
            <a:gdLst/>
            <a:ahLst/>
            <a:cxnLst/>
            <a:rect l="l" t="t" r="r" b="b"/>
            <a:pathLst>
              <a:path w="5415280" h="3310254">
                <a:moveTo>
                  <a:pt x="0" y="3310128"/>
                </a:moveTo>
                <a:lnTo>
                  <a:pt x="5414772" y="3310128"/>
                </a:lnTo>
                <a:lnTo>
                  <a:pt x="5414772" y="0"/>
                </a:lnTo>
                <a:lnTo>
                  <a:pt x="0" y="0"/>
                </a:lnTo>
                <a:lnTo>
                  <a:pt x="0" y="3310128"/>
                </a:lnTo>
                <a:close/>
              </a:path>
            </a:pathLst>
          </a:custGeom>
          <a:ln w="9144">
            <a:solidFill>
              <a:srgbClr val="00AF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6559295" y="1940051"/>
            <a:ext cx="2217420" cy="295529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549275" marR="541020" indent="-635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Em</a:t>
            </a:r>
            <a:r>
              <a:rPr dirty="0" sz="2000" spc="-10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10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ion</a:t>
            </a:r>
            <a:r>
              <a:rPr dirty="0" sz="2000">
                <a:latin typeface="Arial"/>
                <a:cs typeface="Arial"/>
              </a:rPr>
              <a:t> Mea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ures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050">
              <a:latin typeface="Times New Roman"/>
              <a:cs typeface="Times New Roman"/>
            </a:endParaRPr>
          </a:p>
          <a:p>
            <a:pPr marL="379095" indent="-286385">
              <a:lnSpc>
                <a:spcPct val="100000"/>
              </a:lnSpc>
              <a:buFont typeface="Microsoft Sans Serif"/>
              <a:buChar char="▪"/>
              <a:tabLst>
                <a:tab pos="379730" algn="l"/>
              </a:tabLst>
            </a:pP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tro</a:t>
            </a:r>
            <a:r>
              <a:rPr dirty="0" sz="1800" spc="-10">
                <a:latin typeface="Arial"/>
                <a:cs typeface="Arial"/>
              </a:rPr>
              <a:t>g</a:t>
            </a:r>
            <a:r>
              <a:rPr dirty="0" sz="1800">
                <a:latin typeface="Arial"/>
                <a:cs typeface="Arial"/>
              </a:rPr>
              <a:t>en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x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  <a:p>
            <a:pPr marL="379095" indent="-286385">
              <a:lnSpc>
                <a:spcPct val="100000"/>
              </a:lnSpc>
              <a:buFont typeface="Microsoft Sans Serif"/>
              <a:buChar char="▪"/>
              <a:tabLst>
                <a:tab pos="379730" algn="l"/>
              </a:tabLst>
            </a:pPr>
            <a:r>
              <a:rPr dirty="0" sz="1800">
                <a:latin typeface="Arial"/>
                <a:cs typeface="Arial"/>
              </a:rPr>
              <a:t>C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rb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"/>
              </a:spcBef>
              <a:buFont typeface="Microsoft Sans Serif"/>
              <a:buChar char="▪"/>
            </a:pPr>
            <a:endParaRPr sz="1850">
              <a:latin typeface="Times New Roman"/>
              <a:cs typeface="Times New Roman"/>
            </a:endParaRPr>
          </a:p>
          <a:p>
            <a:pPr marL="379095" indent="-286385">
              <a:lnSpc>
                <a:spcPct val="100000"/>
              </a:lnSpc>
              <a:buFont typeface="Microsoft Sans Serif"/>
              <a:buChar char="▪"/>
              <a:tabLst>
                <a:tab pos="379730" algn="l"/>
              </a:tabLst>
            </a:pPr>
            <a:r>
              <a:rPr dirty="0" sz="1800">
                <a:latin typeface="Arial"/>
                <a:cs typeface="Arial"/>
              </a:rPr>
              <a:t>Fu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l</a:t>
            </a:r>
            <a:endParaRPr sz="1800">
              <a:latin typeface="Arial"/>
              <a:cs typeface="Arial"/>
            </a:endParaRPr>
          </a:p>
          <a:p>
            <a:pPr algn="ctr" marR="107314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C</a:t>
            </a:r>
            <a:r>
              <a:rPr dirty="0" sz="1800" spc="-15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s</a:t>
            </a:r>
            <a:r>
              <a:rPr dirty="0" sz="1800" spc="-10">
                <a:latin typeface="Arial"/>
                <a:cs typeface="Arial"/>
              </a:rPr>
              <a:t>u</a:t>
            </a:r>
            <a:r>
              <a:rPr dirty="0" sz="1800">
                <a:latin typeface="Arial"/>
                <a:cs typeface="Arial"/>
              </a:rPr>
              <a:t>m</a:t>
            </a:r>
            <a:r>
              <a:rPr dirty="0" sz="1800" spc="-10">
                <a:latin typeface="Arial"/>
                <a:cs typeface="Arial"/>
              </a:rPr>
              <a:t>p</a:t>
            </a:r>
            <a:r>
              <a:rPr dirty="0" sz="1800">
                <a:latin typeface="Arial"/>
                <a:cs typeface="Arial"/>
              </a:rPr>
              <a:t>ti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850">
              <a:latin typeface="Times New Roman"/>
              <a:cs typeface="Times New Roman"/>
            </a:endParaRPr>
          </a:p>
          <a:p>
            <a:pPr marL="379095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C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mp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u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833752" y="6247186"/>
            <a:ext cx="566610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h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nge</a:t>
            </a:r>
            <a:r>
              <a:rPr dirty="0" sz="2400" spc="40">
                <a:latin typeface="Arial"/>
                <a:cs typeface="Arial"/>
              </a:rPr>
              <a:t> </a:t>
            </a:r>
            <a:r>
              <a:rPr dirty="0" sz="2400" spc="-55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is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izing</a:t>
            </a:r>
            <a:r>
              <a:rPr dirty="0" sz="2400" spc="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nks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&amp; C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nn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ctors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9495" y="1261872"/>
            <a:ext cx="8104632" cy="4928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172716" y="1345088"/>
            <a:ext cx="48387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Three Lane R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ab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ut</a:t>
            </a:r>
            <a:r>
              <a:rPr dirty="0" sz="2400" spc="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mu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80842" y="434138"/>
            <a:ext cx="385572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dirty="0" sz="2800" spc="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dabout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2416" y="1912620"/>
            <a:ext cx="7130796" cy="4296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72204" y="3933316"/>
            <a:ext cx="829310" cy="223520"/>
          </a:xfrm>
          <a:custGeom>
            <a:avLst/>
            <a:gdLst/>
            <a:ahLst/>
            <a:cxnLst/>
            <a:rect l="l" t="t" r="r" b="b"/>
            <a:pathLst>
              <a:path w="829310" h="223520">
                <a:moveTo>
                  <a:pt x="203073" y="163956"/>
                </a:moveTo>
                <a:lnTo>
                  <a:pt x="202692" y="168020"/>
                </a:lnTo>
                <a:lnTo>
                  <a:pt x="319405" y="177926"/>
                </a:lnTo>
                <a:lnTo>
                  <a:pt x="324325" y="165988"/>
                </a:lnTo>
                <a:lnTo>
                  <a:pt x="292354" y="165988"/>
                </a:lnTo>
                <a:lnTo>
                  <a:pt x="280797" y="165099"/>
                </a:lnTo>
                <a:lnTo>
                  <a:pt x="279415" y="164972"/>
                </a:lnTo>
                <a:lnTo>
                  <a:pt x="215137" y="164972"/>
                </a:lnTo>
                <a:lnTo>
                  <a:pt x="208661" y="164337"/>
                </a:lnTo>
                <a:lnTo>
                  <a:pt x="203073" y="163956"/>
                </a:lnTo>
                <a:close/>
              </a:path>
              <a:path w="829310" h="223520">
                <a:moveTo>
                  <a:pt x="130175" y="157733"/>
                </a:moveTo>
                <a:lnTo>
                  <a:pt x="129794" y="161797"/>
                </a:lnTo>
                <a:lnTo>
                  <a:pt x="193929" y="167258"/>
                </a:lnTo>
                <a:lnTo>
                  <a:pt x="194310" y="163194"/>
                </a:lnTo>
                <a:lnTo>
                  <a:pt x="183134" y="162178"/>
                </a:lnTo>
                <a:lnTo>
                  <a:pt x="178943" y="160273"/>
                </a:lnTo>
                <a:lnTo>
                  <a:pt x="177770" y="158749"/>
                </a:lnTo>
                <a:lnTo>
                  <a:pt x="141986" y="158749"/>
                </a:lnTo>
                <a:lnTo>
                  <a:pt x="135509" y="158114"/>
                </a:lnTo>
                <a:lnTo>
                  <a:pt x="130175" y="157733"/>
                </a:lnTo>
                <a:close/>
              </a:path>
              <a:path w="829310" h="223520">
                <a:moveTo>
                  <a:pt x="332232" y="137032"/>
                </a:moveTo>
                <a:lnTo>
                  <a:pt x="305435" y="164591"/>
                </a:lnTo>
                <a:lnTo>
                  <a:pt x="292354" y="165988"/>
                </a:lnTo>
                <a:lnTo>
                  <a:pt x="324325" y="165988"/>
                </a:lnTo>
                <a:lnTo>
                  <a:pt x="335788" y="138175"/>
                </a:lnTo>
                <a:lnTo>
                  <a:pt x="332232" y="137032"/>
                </a:lnTo>
                <a:close/>
              </a:path>
              <a:path w="829310" h="223520">
                <a:moveTo>
                  <a:pt x="215519" y="17271"/>
                </a:moveTo>
                <a:lnTo>
                  <a:pt x="215137" y="21335"/>
                </a:lnTo>
                <a:lnTo>
                  <a:pt x="226568" y="22351"/>
                </a:lnTo>
                <a:lnTo>
                  <a:pt x="230759" y="24256"/>
                </a:lnTo>
                <a:lnTo>
                  <a:pt x="233394" y="27939"/>
                </a:lnTo>
                <a:lnTo>
                  <a:pt x="235204" y="30352"/>
                </a:lnTo>
                <a:lnTo>
                  <a:pt x="235647" y="35559"/>
                </a:lnTo>
                <a:lnTo>
                  <a:pt x="225933" y="151637"/>
                </a:lnTo>
                <a:lnTo>
                  <a:pt x="215137" y="164972"/>
                </a:lnTo>
                <a:lnTo>
                  <a:pt x="279415" y="164972"/>
                </a:lnTo>
                <a:lnTo>
                  <a:pt x="269748" y="164083"/>
                </a:lnTo>
                <a:lnTo>
                  <a:pt x="260096" y="163321"/>
                </a:lnTo>
                <a:lnTo>
                  <a:pt x="254381" y="162432"/>
                </a:lnTo>
                <a:lnTo>
                  <a:pt x="247560" y="151637"/>
                </a:lnTo>
                <a:lnTo>
                  <a:pt x="247587" y="150240"/>
                </a:lnTo>
                <a:lnTo>
                  <a:pt x="256794" y="41147"/>
                </a:lnTo>
                <a:lnTo>
                  <a:pt x="266446" y="27939"/>
                </a:lnTo>
                <a:lnTo>
                  <a:pt x="269748" y="26669"/>
                </a:lnTo>
                <a:lnTo>
                  <a:pt x="275463" y="26415"/>
                </a:lnTo>
                <a:lnTo>
                  <a:pt x="283533" y="26415"/>
                </a:lnTo>
                <a:lnTo>
                  <a:pt x="283845" y="22986"/>
                </a:lnTo>
                <a:lnTo>
                  <a:pt x="215519" y="17271"/>
                </a:lnTo>
                <a:close/>
              </a:path>
              <a:path w="829310" h="223520">
                <a:moveTo>
                  <a:pt x="63875" y="26542"/>
                </a:moveTo>
                <a:lnTo>
                  <a:pt x="41910" y="26542"/>
                </a:lnTo>
                <a:lnTo>
                  <a:pt x="89408" y="158368"/>
                </a:lnTo>
                <a:lnTo>
                  <a:pt x="93091" y="158749"/>
                </a:lnTo>
                <a:lnTo>
                  <a:pt x="111461" y="126237"/>
                </a:lnTo>
                <a:lnTo>
                  <a:pt x="100203" y="126237"/>
                </a:lnTo>
                <a:lnTo>
                  <a:pt x="63875" y="26542"/>
                </a:lnTo>
                <a:close/>
              </a:path>
              <a:path w="829310" h="223520">
                <a:moveTo>
                  <a:pt x="183503" y="36702"/>
                </a:moveTo>
                <a:lnTo>
                  <a:pt x="162052" y="36702"/>
                </a:lnTo>
                <a:lnTo>
                  <a:pt x="152654" y="145922"/>
                </a:lnTo>
                <a:lnTo>
                  <a:pt x="151384" y="151256"/>
                </a:lnTo>
                <a:lnTo>
                  <a:pt x="146685" y="157225"/>
                </a:lnTo>
                <a:lnTo>
                  <a:pt x="141986" y="158749"/>
                </a:lnTo>
                <a:lnTo>
                  <a:pt x="177770" y="158749"/>
                </a:lnTo>
                <a:lnTo>
                  <a:pt x="176403" y="156971"/>
                </a:lnTo>
                <a:lnTo>
                  <a:pt x="174498" y="154431"/>
                </a:lnTo>
                <a:lnTo>
                  <a:pt x="174133" y="150240"/>
                </a:lnTo>
                <a:lnTo>
                  <a:pt x="174209" y="145922"/>
                </a:lnTo>
                <a:lnTo>
                  <a:pt x="175864" y="126237"/>
                </a:lnTo>
                <a:lnTo>
                  <a:pt x="183134" y="40766"/>
                </a:lnTo>
                <a:lnTo>
                  <a:pt x="183503" y="36702"/>
                </a:lnTo>
                <a:close/>
              </a:path>
              <a:path w="829310" h="223520">
                <a:moveTo>
                  <a:pt x="254" y="146684"/>
                </a:moveTo>
                <a:lnTo>
                  <a:pt x="0" y="150748"/>
                </a:lnTo>
                <a:lnTo>
                  <a:pt x="52450" y="155193"/>
                </a:lnTo>
                <a:lnTo>
                  <a:pt x="52832" y="151129"/>
                </a:lnTo>
                <a:lnTo>
                  <a:pt x="47498" y="150748"/>
                </a:lnTo>
                <a:lnTo>
                  <a:pt x="41529" y="150240"/>
                </a:lnTo>
                <a:lnTo>
                  <a:pt x="37337" y="148208"/>
                </a:lnTo>
                <a:lnTo>
                  <a:pt x="36947" y="147700"/>
                </a:lnTo>
                <a:lnTo>
                  <a:pt x="12065" y="147700"/>
                </a:lnTo>
                <a:lnTo>
                  <a:pt x="5587" y="147192"/>
                </a:lnTo>
                <a:lnTo>
                  <a:pt x="254" y="146684"/>
                </a:lnTo>
                <a:close/>
              </a:path>
              <a:path w="829310" h="223520">
                <a:moveTo>
                  <a:pt x="12827" y="0"/>
                </a:moveTo>
                <a:lnTo>
                  <a:pt x="12446" y="4063"/>
                </a:lnTo>
                <a:lnTo>
                  <a:pt x="18542" y="4571"/>
                </a:lnTo>
                <a:lnTo>
                  <a:pt x="22987" y="5714"/>
                </a:lnTo>
                <a:lnTo>
                  <a:pt x="25654" y="7365"/>
                </a:lnTo>
                <a:lnTo>
                  <a:pt x="28321" y="9143"/>
                </a:lnTo>
                <a:lnTo>
                  <a:pt x="30099" y="11048"/>
                </a:lnTo>
                <a:lnTo>
                  <a:pt x="30861" y="13334"/>
                </a:lnTo>
                <a:lnTo>
                  <a:pt x="32131" y="16382"/>
                </a:lnTo>
                <a:lnTo>
                  <a:pt x="32381" y="19557"/>
                </a:lnTo>
                <a:lnTo>
                  <a:pt x="32404" y="22351"/>
                </a:lnTo>
                <a:lnTo>
                  <a:pt x="30753" y="41147"/>
                </a:lnTo>
                <a:lnTo>
                  <a:pt x="23437" y="127253"/>
                </a:lnTo>
                <a:lnTo>
                  <a:pt x="22860" y="134873"/>
                </a:lnTo>
                <a:lnTo>
                  <a:pt x="21590" y="140207"/>
                </a:lnTo>
                <a:lnTo>
                  <a:pt x="16637" y="146176"/>
                </a:lnTo>
                <a:lnTo>
                  <a:pt x="12065" y="147700"/>
                </a:lnTo>
                <a:lnTo>
                  <a:pt x="36947" y="147700"/>
                </a:lnTo>
                <a:lnTo>
                  <a:pt x="34798" y="144906"/>
                </a:lnTo>
                <a:lnTo>
                  <a:pt x="33020" y="142493"/>
                </a:lnTo>
                <a:lnTo>
                  <a:pt x="32512" y="136524"/>
                </a:lnTo>
                <a:lnTo>
                  <a:pt x="33361" y="126237"/>
                </a:lnTo>
                <a:lnTo>
                  <a:pt x="41910" y="26542"/>
                </a:lnTo>
                <a:lnTo>
                  <a:pt x="63875" y="26542"/>
                </a:lnTo>
                <a:lnTo>
                  <a:pt x="55499" y="3555"/>
                </a:lnTo>
                <a:lnTo>
                  <a:pt x="12827" y="0"/>
                </a:lnTo>
                <a:close/>
              </a:path>
              <a:path w="829310" h="223520">
                <a:moveTo>
                  <a:pt x="164084" y="12826"/>
                </a:moveTo>
                <a:lnTo>
                  <a:pt x="100203" y="126237"/>
                </a:lnTo>
                <a:lnTo>
                  <a:pt x="111461" y="126237"/>
                </a:lnTo>
                <a:lnTo>
                  <a:pt x="162052" y="36702"/>
                </a:lnTo>
                <a:lnTo>
                  <a:pt x="183503" y="36702"/>
                </a:lnTo>
                <a:lnTo>
                  <a:pt x="194691" y="19557"/>
                </a:lnTo>
                <a:lnTo>
                  <a:pt x="206470" y="19557"/>
                </a:lnTo>
                <a:lnTo>
                  <a:pt x="206756" y="16509"/>
                </a:lnTo>
                <a:lnTo>
                  <a:pt x="164084" y="12826"/>
                </a:lnTo>
                <a:close/>
              </a:path>
              <a:path w="829310" h="223520">
                <a:moveTo>
                  <a:pt x="283533" y="26415"/>
                </a:moveTo>
                <a:lnTo>
                  <a:pt x="275463" y="26415"/>
                </a:lnTo>
                <a:lnTo>
                  <a:pt x="283464" y="27177"/>
                </a:lnTo>
                <a:lnTo>
                  <a:pt x="283533" y="26415"/>
                </a:lnTo>
                <a:close/>
              </a:path>
              <a:path w="829310" h="223520">
                <a:moveTo>
                  <a:pt x="206470" y="19557"/>
                </a:moveTo>
                <a:lnTo>
                  <a:pt x="194691" y="19557"/>
                </a:lnTo>
                <a:lnTo>
                  <a:pt x="201168" y="20192"/>
                </a:lnTo>
                <a:lnTo>
                  <a:pt x="206375" y="20573"/>
                </a:lnTo>
                <a:lnTo>
                  <a:pt x="206470" y="19557"/>
                </a:lnTo>
                <a:close/>
              </a:path>
              <a:path w="829310" h="223520">
                <a:moveTo>
                  <a:pt x="418506" y="108203"/>
                </a:moveTo>
                <a:lnTo>
                  <a:pt x="390906" y="108203"/>
                </a:lnTo>
                <a:lnTo>
                  <a:pt x="442214" y="168274"/>
                </a:lnTo>
                <a:lnTo>
                  <a:pt x="444373" y="171195"/>
                </a:lnTo>
                <a:lnTo>
                  <a:pt x="444900" y="172639"/>
                </a:lnTo>
                <a:lnTo>
                  <a:pt x="445463" y="173989"/>
                </a:lnTo>
                <a:lnTo>
                  <a:pt x="445534" y="177164"/>
                </a:lnTo>
                <a:lnTo>
                  <a:pt x="445389" y="179196"/>
                </a:lnTo>
                <a:lnTo>
                  <a:pt x="444373" y="180847"/>
                </a:lnTo>
                <a:lnTo>
                  <a:pt x="440309" y="183387"/>
                </a:lnTo>
                <a:lnTo>
                  <a:pt x="437134" y="183768"/>
                </a:lnTo>
                <a:lnTo>
                  <a:pt x="432792" y="183768"/>
                </a:lnTo>
                <a:lnTo>
                  <a:pt x="432435" y="187578"/>
                </a:lnTo>
                <a:lnTo>
                  <a:pt x="504190" y="193674"/>
                </a:lnTo>
                <a:lnTo>
                  <a:pt x="504571" y="189610"/>
                </a:lnTo>
                <a:lnTo>
                  <a:pt x="498094" y="188594"/>
                </a:lnTo>
                <a:lnTo>
                  <a:pt x="491871" y="186181"/>
                </a:lnTo>
                <a:lnTo>
                  <a:pt x="488146" y="183768"/>
                </a:lnTo>
                <a:lnTo>
                  <a:pt x="437134" y="183768"/>
                </a:lnTo>
                <a:lnTo>
                  <a:pt x="432816" y="183514"/>
                </a:lnTo>
                <a:lnTo>
                  <a:pt x="487754" y="183514"/>
                </a:lnTo>
                <a:lnTo>
                  <a:pt x="482809" y="180311"/>
                </a:lnTo>
                <a:lnTo>
                  <a:pt x="473945" y="172592"/>
                </a:lnTo>
                <a:lnTo>
                  <a:pt x="463931" y="161670"/>
                </a:lnTo>
                <a:lnTo>
                  <a:pt x="418506" y="108203"/>
                </a:lnTo>
                <a:close/>
              </a:path>
              <a:path w="829310" h="223520">
                <a:moveTo>
                  <a:pt x="342011" y="175767"/>
                </a:moveTo>
                <a:lnTo>
                  <a:pt x="341630" y="179831"/>
                </a:lnTo>
                <a:lnTo>
                  <a:pt x="405892" y="185292"/>
                </a:lnTo>
                <a:lnTo>
                  <a:pt x="406273" y="181228"/>
                </a:lnTo>
                <a:lnTo>
                  <a:pt x="401193" y="180720"/>
                </a:lnTo>
                <a:lnTo>
                  <a:pt x="397510" y="180466"/>
                </a:lnTo>
                <a:lnTo>
                  <a:pt x="394335" y="179323"/>
                </a:lnTo>
                <a:lnTo>
                  <a:pt x="391287" y="177164"/>
                </a:lnTo>
                <a:lnTo>
                  <a:pt x="390525" y="176656"/>
                </a:lnTo>
                <a:lnTo>
                  <a:pt x="353568" y="176656"/>
                </a:lnTo>
                <a:lnTo>
                  <a:pt x="347345" y="176148"/>
                </a:lnTo>
                <a:lnTo>
                  <a:pt x="342011" y="175767"/>
                </a:lnTo>
                <a:close/>
              </a:path>
              <a:path w="829310" h="223520">
                <a:moveTo>
                  <a:pt x="354457" y="29082"/>
                </a:moveTo>
                <a:lnTo>
                  <a:pt x="354075" y="33146"/>
                </a:lnTo>
                <a:lnTo>
                  <a:pt x="359410" y="33654"/>
                </a:lnTo>
                <a:lnTo>
                  <a:pt x="362966" y="33908"/>
                </a:lnTo>
                <a:lnTo>
                  <a:pt x="366268" y="35051"/>
                </a:lnTo>
                <a:lnTo>
                  <a:pt x="374396" y="44830"/>
                </a:lnTo>
                <a:lnTo>
                  <a:pt x="374353" y="50418"/>
                </a:lnTo>
                <a:lnTo>
                  <a:pt x="364744" y="164083"/>
                </a:lnTo>
                <a:lnTo>
                  <a:pt x="363347" y="169671"/>
                </a:lnTo>
                <a:lnTo>
                  <a:pt x="361315" y="171830"/>
                </a:lnTo>
                <a:lnTo>
                  <a:pt x="358267" y="175259"/>
                </a:lnTo>
                <a:lnTo>
                  <a:pt x="353568" y="176656"/>
                </a:lnTo>
                <a:lnTo>
                  <a:pt x="390525" y="176656"/>
                </a:lnTo>
                <a:lnTo>
                  <a:pt x="389000" y="175640"/>
                </a:lnTo>
                <a:lnTo>
                  <a:pt x="387604" y="173989"/>
                </a:lnTo>
                <a:lnTo>
                  <a:pt x="386892" y="171830"/>
                </a:lnTo>
                <a:lnTo>
                  <a:pt x="386245" y="169671"/>
                </a:lnTo>
                <a:lnTo>
                  <a:pt x="386238" y="164083"/>
                </a:lnTo>
                <a:lnTo>
                  <a:pt x="390906" y="108203"/>
                </a:lnTo>
                <a:lnTo>
                  <a:pt x="418506" y="108203"/>
                </a:lnTo>
                <a:lnTo>
                  <a:pt x="416240" y="105536"/>
                </a:lnTo>
                <a:lnTo>
                  <a:pt x="391160" y="105536"/>
                </a:lnTo>
                <a:lnTo>
                  <a:pt x="395755" y="51815"/>
                </a:lnTo>
                <a:lnTo>
                  <a:pt x="409829" y="37845"/>
                </a:lnTo>
                <a:lnTo>
                  <a:pt x="418409" y="37845"/>
                </a:lnTo>
                <a:lnTo>
                  <a:pt x="418719" y="34543"/>
                </a:lnTo>
                <a:lnTo>
                  <a:pt x="354457" y="29082"/>
                </a:lnTo>
                <a:close/>
              </a:path>
              <a:path w="829310" h="223520">
                <a:moveTo>
                  <a:pt x="441833" y="36448"/>
                </a:moveTo>
                <a:lnTo>
                  <a:pt x="441452" y="40512"/>
                </a:lnTo>
                <a:lnTo>
                  <a:pt x="445008" y="40893"/>
                </a:lnTo>
                <a:lnTo>
                  <a:pt x="448691" y="41147"/>
                </a:lnTo>
                <a:lnTo>
                  <a:pt x="451231" y="42036"/>
                </a:lnTo>
                <a:lnTo>
                  <a:pt x="454152" y="44957"/>
                </a:lnTo>
                <a:lnTo>
                  <a:pt x="454787" y="46481"/>
                </a:lnTo>
                <a:lnTo>
                  <a:pt x="454660" y="48132"/>
                </a:lnTo>
                <a:lnTo>
                  <a:pt x="422111" y="81362"/>
                </a:lnTo>
                <a:lnTo>
                  <a:pt x="398272" y="99948"/>
                </a:lnTo>
                <a:lnTo>
                  <a:pt x="392811" y="104266"/>
                </a:lnTo>
                <a:lnTo>
                  <a:pt x="391160" y="105536"/>
                </a:lnTo>
                <a:lnTo>
                  <a:pt x="416240" y="105536"/>
                </a:lnTo>
                <a:lnTo>
                  <a:pt x="413004" y="101726"/>
                </a:lnTo>
                <a:lnTo>
                  <a:pt x="446451" y="73518"/>
                </a:lnTo>
                <a:lnTo>
                  <a:pt x="481711" y="47751"/>
                </a:lnTo>
                <a:lnTo>
                  <a:pt x="487934" y="45846"/>
                </a:lnTo>
                <a:lnTo>
                  <a:pt x="490600" y="45211"/>
                </a:lnTo>
                <a:lnTo>
                  <a:pt x="493649" y="45084"/>
                </a:lnTo>
                <a:lnTo>
                  <a:pt x="496966" y="45084"/>
                </a:lnTo>
                <a:lnTo>
                  <a:pt x="497205" y="41147"/>
                </a:lnTo>
                <a:lnTo>
                  <a:pt x="441833" y="36448"/>
                </a:lnTo>
                <a:close/>
              </a:path>
              <a:path w="829310" h="223520">
                <a:moveTo>
                  <a:pt x="496966" y="45084"/>
                </a:moveTo>
                <a:lnTo>
                  <a:pt x="493649" y="45084"/>
                </a:lnTo>
                <a:lnTo>
                  <a:pt x="496950" y="45338"/>
                </a:lnTo>
                <a:lnTo>
                  <a:pt x="496966" y="45084"/>
                </a:lnTo>
                <a:close/>
              </a:path>
              <a:path w="829310" h="223520">
                <a:moveTo>
                  <a:pt x="418409" y="37845"/>
                </a:moveTo>
                <a:lnTo>
                  <a:pt x="409829" y="37845"/>
                </a:lnTo>
                <a:lnTo>
                  <a:pt x="413258" y="38226"/>
                </a:lnTo>
                <a:lnTo>
                  <a:pt x="418338" y="38607"/>
                </a:lnTo>
                <a:lnTo>
                  <a:pt x="418409" y="37845"/>
                </a:lnTo>
                <a:close/>
              </a:path>
              <a:path w="829310" h="223520">
                <a:moveTo>
                  <a:pt x="563753" y="194563"/>
                </a:moveTo>
                <a:lnTo>
                  <a:pt x="563372" y="198754"/>
                </a:lnTo>
                <a:lnTo>
                  <a:pt x="635685" y="204795"/>
                </a:lnTo>
                <a:lnTo>
                  <a:pt x="648727" y="204792"/>
                </a:lnTo>
                <a:lnTo>
                  <a:pt x="660980" y="203291"/>
                </a:lnTo>
                <a:lnTo>
                  <a:pt x="672612" y="200109"/>
                </a:lnTo>
                <a:lnTo>
                  <a:pt x="680389" y="196595"/>
                </a:lnTo>
                <a:lnTo>
                  <a:pt x="630809" y="196595"/>
                </a:lnTo>
                <a:lnTo>
                  <a:pt x="624459" y="196087"/>
                </a:lnTo>
                <a:lnTo>
                  <a:pt x="622209" y="195579"/>
                </a:lnTo>
                <a:lnTo>
                  <a:pt x="575818" y="195579"/>
                </a:lnTo>
                <a:lnTo>
                  <a:pt x="563753" y="194563"/>
                </a:lnTo>
                <a:close/>
              </a:path>
              <a:path w="829310" h="223520">
                <a:moveTo>
                  <a:pt x="680973" y="61888"/>
                </a:moveTo>
                <a:lnTo>
                  <a:pt x="632593" y="61888"/>
                </a:lnTo>
                <a:lnTo>
                  <a:pt x="646318" y="62571"/>
                </a:lnTo>
                <a:lnTo>
                  <a:pt x="657517" y="65482"/>
                </a:lnTo>
                <a:lnTo>
                  <a:pt x="688895" y="91806"/>
                </a:lnTo>
                <a:lnTo>
                  <a:pt x="696000" y="127327"/>
                </a:lnTo>
                <a:lnTo>
                  <a:pt x="694990" y="144291"/>
                </a:lnTo>
                <a:lnTo>
                  <a:pt x="667487" y="187976"/>
                </a:lnTo>
                <a:lnTo>
                  <a:pt x="630809" y="196595"/>
                </a:lnTo>
                <a:lnTo>
                  <a:pt x="680389" y="196595"/>
                </a:lnTo>
                <a:lnTo>
                  <a:pt x="711855" y="168918"/>
                </a:lnTo>
                <a:lnTo>
                  <a:pt x="722186" y="128637"/>
                </a:lnTo>
                <a:lnTo>
                  <a:pt x="721415" y="115961"/>
                </a:lnTo>
                <a:lnTo>
                  <a:pt x="698343" y="71940"/>
                </a:lnTo>
                <a:lnTo>
                  <a:pt x="687536" y="64660"/>
                </a:lnTo>
                <a:lnTo>
                  <a:pt x="680973" y="61888"/>
                </a:lnTo>
                <a:close/>
              </a:path>
              <a:path w="829310" h="223520">
                <a:moveTo>
                  <a:pt x="576199" y="47878"/>
                </a:moveTo>
                <a:lnTo>
                  <a:pt x="575945" y="51942"/>
                </a:lnTo>
                <a:lnTo>
                  <a:pt x="587248" y="52958"/>
                </a:lnTo>
                <a:lnTo>
                  <a:pt x="591439" y="54990"/>
                </a:lnTo>
                <a:lnTo>
                  <a:pt x="594106" y="58419"/>
                </a:lnTo>
                <a:lnTo>
                  <a:pt x="595884" y="61086"/>
                </a:lnTo>
                <a:lnTo>
                  <a:pt x="596519" y="67055"/>
                </a:lnTo>
                <a:lnTo>
                  <a:pt x="595630" y="76453"/>
                </a:lnTo>
                <a:lnTo>
                  <a:pt x="587375" y="173862"/>
                </a:lnTo>
                <a:lnTo>
                  <a:pt x="575818" y="195579"/>
                </a:lnTo>
                <a:lnTo>
                  <a:pt x="622209" y="195579"/>
                </a:lnTo>
                <a:lnTo>
                  <a:pt x="616585" y="194309"/>
                </a:lnTo>
                <a:lnTo>
                  <a:pt x="607441" y="191515"/>
                </a:lnTo>
                <a:lnTo>
                  <a:pt x="620868" y="62850"/>
                </a:lnTo>
                <a:lnTo>
                  <a:pt x="632593" y="61888"/>
                </a:lnTo>
                <a:lnTo>
                  <a:pt x="680973" y="61888"/>
                </a:lnTo>
                <a:lnTo>
                  <a:pt x="678053" y="60655"/>
                </a:lnTo>
                <a:lnTo>
                  <a:pt x="666566" y="57384"/>
                </a:lnTo>
                <a:lnTo>
                  <a:pt x="653097" y="54857"/>
                </a:lnTo>
                <a:lnTo>
                  <a:pt x="637667" y="53085"/>
                </a:lnTo>
                <a:lnTo>
                  <a:pt x="576199" y="47878"/>
                </a:lnTo>
                <a:close/>
              </a:path>
              <a:path w="829310" h="223520">
                <a:moveTo>
                  <a:pt x="814197" y="198246"/>
                </a:moveTo>
                <a:lnTo>
                  <a:pt x="811149" y="199262"/>
                </a:lnTo>
                <a:lnTo>
                  <a:pt x="808609" y="201421"/>
                </a:lnTo>
                <a:lnTo>
                  <a:pt x="805942" y="203580"/>
                </a:lnTo>
                <a:lnTo>
                  <a:pt x="804545" y="206374"/>
                </a:lnTo>
                <a:lnTo>
                  <a:pt x="804154" y="210057"/>
                </a:lnTo>
                <a:lnTo>
                  <a:pt x="803910" y="213232"/>
                </a:lnTo>
                <a:lnTo>
                  <a:pt x="804926" y="216280"/>
                </a:lnTo>
                <a:lnTo>
                  <a:pt x="807085" y="218947"/>
                </a:lnTo>
                <a:lnTo>
                  <a:pt x="809244" y="221487"/>
                </a:lnTo>
                <a:lnTo>
                  <a:pt x="812165" y="223011"/>
                </a:lnTo>
                <a:lnTo>
                  <a:pt x="818896" y="223519"/>
                </a:lnTo>
                <a:lnTo>
                  <a:pt x="821944" y="222630"/>
                </a:lnTo>
                <a:lnTo>
                  <a:pt x="827151" y="218185"/>
                </a:lnTo>
                <a:lnTo>
                  <a:pt x="828675" y="215391"/>
                </a:lnTo>
                <a:lnTo>
                  <a:pt x="829183" y="208533"/>
                </a:lnTo>
                <a:lnTo>
                  <a:pt x="828294" y="205612"/>
                </a:lnTo>
                <a:lnTo>
                  <a:pt x="823976" y="200278"/>
                </a:lnTo>
                <a:lnTo>
                  <a:pt x="821055" y="198881"/>
                </a:lnTo>
                <a:lnTo>
                  <a:pt x="817626" y="198627"/>
                </a:lnTo>
                <a:lnTo>
                  <a:pt x="814197" y="198246"/>
                </a:lnTo>
                <a:close/>
              </a:path>
              <a:path w="829310" h="223520">
                <a:moveTo>
                  <a:pt x="768339" y="122935"/>
                </a:moveTo>
                <a:lnTo>
                  <a:pt x="739267" y="122935"/>
                </a:lnTo>
                <a:lnTo>
                  <a:pt x="741553" y="123062"/>
                </a:lnTo>
                <a:lnTo>
                  <a:pt x="743458" y="123316"/>
                </a:lnTo>
                <a:lnTo>
                  <a:pt x="748710" y="134111"/>
                </a:lnTo>
                <a:lnTo>
                  <a:pt x="748411" y="139699"/>
                </a:lnTo>
                <a:lnTo>
                  <a:pt x="747395" y="151510"/>
                </a:lnTo>
                <a:lnTo>
                  <a:pt x="743585" y="196976"/>
                </a:lnTo>
                <a:lnTo>
                  <a:pt x="743077" y="200532"/>
                </a:lnTo>
                <a:lnTo>
                  <a:pt x="742569" y="201675"/>
                </a:lnTo>
                <a:lnTo>
                  <a:pt x="741680" y="204215"/>
                </a:lnTo>
                <a:lnTo>
                  <a:pt x="740156" y="205993"/>
                </a:lnTo>
                <a:lnTo>
                  <a:pt x="738251" y="207009"/>
                </a:lnTo>
                <a:lnTo>
                  <a:pt x="735584" y="208533"/>
                </a:lnTo>
                <a:lnTo>
                  <a:pt x="731647" y="208914"/>
                </a:lnTo>
                <a:lnTo>
                  <a:pt x="726403" y="208914"/>
                </a:lnTo>
                <a:lnTo>
                  <a:pt x="726059" y="212470"/>
                </a:lnTo>
                <a:lnTo>
                  <a:pt x="778256" y="216915"/>
                </a:lnTo>
                <a:lnTo>
                  <a:pt x="778637" y="212978"/>
                </a:lnTo>
                <a:lnTo>
                  <a:pt x="773938" y="212597"/>
                </a:lnTo>
                <a:lnTo>
                  <a:pt x="770509" y="211581"/>
                </a:lnTo>
                <a:lnTo>
                  <a:pt x="768223" y="210057"/>
                </a:lnTo>
                <a:lnTo>
                  <a:pt x="766413" y="208914"/>
                </a:lnTo>
                <a:lnTo>
                  <a:pt x="731647" y="208914"/>
                </a:lnTo>
                <a:lnTo>
                  <a:pt x="726440" y="208533"/>
                </a:lnTo>
                <a:lnTo>
                  <a:pt x="765810" y="208533"/>
                </a:lnTo>
                <a:lnTo>
                  <a:pt x="764286" y="206755"/>
                </a:lnTo>
                <a:lnTo>
                  <a:pt x="763524" y="204596"/>
                </a:lnTo>
                <a:lnTo>
                  <a:pt x="762428" y="201675"/>
                </a:lnTo>
                <a:lnTo>
                  <a:pt x="762369" y="201421"/>
                </a:lnTo>
                <a:lnTo>
                  <a:pt x="762089" y="198246"/>
                </a:lnTo>
                <a:lnTo>
                  <a:pt x="762023" y="196976"/>
                </a:lnTo>
                <a:lnTo>
                  <a:pt x="762508" y="191642"/>
                </a:lnTo>
                <a:lnTo>
                  <a:pt x="766572" y="142874"/>
                </a:lnTo>
                <a:lnTo>
                  <a:pt x="770763" y="136143"/>
                </a:lnTo>
                <a:lnTo>
                  <a:pt x="772997" y="133476"/>
                </a:lnTo>
                <a:lnTo>
                  <a:pt x="767461" y="133476"/>
                </a:lnTo>
                <a:lnTo>
                  <a:pt x="768339" y="122935"/>
                </a:lnTo>
                <a:close/>
              </a:path>
              <a:path w="829310" h="223520">
                <a:moveTo>
                  <a:pt x="808702" y="126745"/>
                </a:moveTo>
                <a:lnTo>
                  <a:pt x="781431" y="126745"/>
                </a:lnTo>
                <a:lnTo>
                  <a:pt x="784352" y="126999"/>
                </a:lnTo>
                <a:lnTo>
                  <a:pt x="786638" y="128396"/>
                </a:lnTo>
                <a:lnTo>
                  <a:pt x="792607" y="134111"/>
                </a:lnTo>
                <a:lnTo>
                  <a:pt x="795401" y="135635"/>
                </a:lnTo>
                <a:lnTo>
                  <a:pt x="800735" y="136143"/>
                </a:lnTo>
                <a:lnTo>
                  <a:pt x="803148" y="135254"/>
                </a:lnTo>
                <a:lnTo>
                  <a:pt x="807339" y="131571"/>
                </a:lnTo>
                <a:lnTo>
                  <a:pt x="808482" y="129285"/>
                </a:lnTo>
                <a:lnTo>
                  <a:pt x="808702" y="126745"/>
                </a:lnTo>
                <a:close/>
              </a:path>
              <a:path w="829310" h="223520">
                <a:moveTo>
                  <a:pt x="799719" y="113156"/>
                </a:moveTo>
                <a:lnTo>
                  <a:pt x="787645" y="114089"/>
                </a:lnTo>
                <a:lnTo>
                  <a:pt x="777696" y="120936"/>
                </a:lnTo>
                <a:lnTo>
                  <a:pt x="767461" y="133476"/>
                </a:lnTo>
                <a:lnTo>
                  <a:pt x="772997" y="133476"/>
                </a:lnTo>
                <a:lnTo>
                  <a:pt x="774700" y="131444"/>
                </a:lnTo>
                <a:lnTo>
                  <a:pt x="778256" y="128650"/>
                </a:lnTo>
                <a:lnTo>
                  <a:pt x="779907" y="127380"/>
                </a:lnTo>
                <a:lnTo>
                  <a:pt x="781431" y="126745"/>
                </a:lnTo>
                <a:lnTo>
                  <a:pt x="808702" y="126745"/>
                </a:lnTo>
                <a:lnTo>
                  <a:pt x="808921" y="123951"/>
                </a:lnTo>
                <a:lnTo>
                  <a:pt x="808940" y="122935"/>
                </a:lnTo>
                <a:lnTo>
                  <a:pt x="807847" y="120141"/>
                </a:lnTo>
                <a:lnTo>
                  <a:pt x="805434" y="117347"/>
                </a:lnTo>
                <a:lnTo>
                  <a:pt x="803021" y="114680"/>
                </a:lnTo>
                <a:lnTo>
                  <a:pt x="799719" y="113156"/>
                </a:lnTo>
                <a:close/>
              </a:path>
              <a:path w="829310" h="223520">
                <a:moveTo>
                  <a:pt x="764667" y="110235"/>
                </a:moveTo>
                <a:lnTo>
                  <a:pt x="732790" y="120014"/>
                </a:lnTo>
                <a:lnTo>
                  <a:pt x="733552" y="124078"/>
                </a:lnTo>
                <a:lnTo>
                  <a:pt x="736600" y="123189"/>
                </a:lnTo>
                <a:lnTo>
                  <a:pt x="739267" y="122935"/>
                </a:lnTo>
                <a:lnTo>
                  <a:pt x="768339" y="122935"/>
                </a:lnTo>
                <a:lnTo>
                  <a:pt x="769366" y="110616"/>
                </a:lnTo>
                <a:lnTo>
                  <a:pt x="764667" y="1102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69915" y="4900980"/>
            <a:ext cx="918279" cy="9512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361121" y="5240756"/>
            <a:ext cx="254000" cy="7042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14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ine St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5780" y="1316736"/>
            <a:ext cx="8092440" cy="5184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826514" y="1400587"/>
            <a:ext cx="5490845" cy="695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No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Left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urns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ntinu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us</a:t>
            </a:r>
            <a:r>
              <a:rPr dirty="0" sz="2400" spc="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ght</a:t>
            </a:r>
            <a:r>
              <a:rPr dirty="0" sz="2400" spc="-3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urn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om MLK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 </a:t>
            </a:r>
            <a:r>
              <a:rPr dirty="0" sz="2400" spc="-60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4901" y="507918"/>
            <a:ext cx="385508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osed</a:t>
            </a:r>
            <a:r>
              <a:rPr dirty="0" sz="2800" spc="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8891" y="2372867"/>
            <a:ext cx="8657844" cy="4128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85744" y="4059428"/>
            <a:ext cx="829310" cy="223520"/>
          </a:xfrm>
          <a:custGeom>
            <a:avLst/>
            <a:gdLst/>
            <a:ahLst/>
            <a:cxnLst/>
            <a:rect l="l" t="t" r="r" b="b"/>
            <a:pathLst>
              <a:path w="829310" h="223520">
                <a:moveTo>
                  <a:pt x="203072" y="163830"/>
                </a:moveTo>
                <a:lnTo>
                  <a:pt x="202691" y="168021"/>
                </a:lnTo>
                <a:lnTo>
                  <a:pt x="319531" y="177927"/>
                </a:lnTo>
                <a:lnTo>
                  <a:pt x="324436" y="165989"/>
                </a:lnTo>
                <a:lnTo>
                  <a:pt x="292480" y="165989"/>
                </a:lnTo>
                <a:lnTo>
                  <a:pt x="280796" y="164973"/>
                </a:lnTo>
                <a:lnTo>
                  <a:pt x="215137" y="164973"/>
                </a:lnTo>
                <a:lnTo>
                  <a:pt x="208787" y="164338"/>
                </a:lnTo>
                <a:lnTo>
                  <a:pt x="203072" y="163830"/>
                </a:lnTo>
                <a:close/>
              </a:path>
              <a:path w="829310" h="223520">
                <a:moveTo>
                  <a:pt x="130301" y="157734"/>
                </a:moveTo>
                <a:lnTo>
                  <a:pt x="129920" y="161798"/>
                </a:lnTo>
                <a:lnTo>
                  <a:pt x="193928" y="167259"/>
                </a:lnTo>
                <a:lnTo>
                  <a:pt x="194309" y="163195"/>
                </a:lnTo>
                <a:lnTo>
                  <a:pt x="189102" y="162687"/>
                </a:lnTo>
                <a:lnTo>
                  <a:pt x="183133" y="162179"/>
                </a:lnTo>
                <a:lnTo>
                  <a:pt x="178942" y="160274"/>
                </a:lnTo>
                <a:lnTo>
                  <a:pt x="177829" y="158750"/>
                </a:lnTo>
                <a:lnTo>
                  <a:pt x="141985" y="158750"/>
                </a:lnTo>
                <a:lnTo>
                  <a:pt x="135635" y="158115"/>
                </a:lnTo>
                <a:lnTo>
                  <a:pt x="130301" y="157734"/>
                </a:lnTo>
                <a:close/>
              </a:path>
              <a:path w="829310" h="223520">
                <a:moveTo>
                  <a:pt x="332358" y="137033"/>
                </a:moveTo>
                <a:lnTo>
                  <a:pt x="305434" y="164465"/>
                </a:lnTo>
                <a:lnTo>
                  <a:pt x="300608" y="165862"/>
                </a:lnTo>
                <a:lnTo>
                  <a:pt x="292480" y="165989"/>
                </a:lnTo>
                <a:lnTo>
                  <a:pt x="324436" y="165989"/>
                </a:lnTo>
                <a:lnTo>
                  <a:pt x="335914" y="138049"/>
                </a:lnTo>
                <a:lnTo>
                  <a:pt x="332358" y="137033"/>
                </a:lnTo>
                <a:close/>
              </a:path>
              <a:path w="829310" h="223520">
                <a:moveTo>
                  <a:pt x="215518" y="17145"/>
                </a:moveTo>
                <a:lnTo>
                  <a:pt x="215264" y="21336"/>
                </a:lnTo>
                <a:lnTo>
                  <a:pt x="220852" y="21844"/>
                </a:lnTo>
                <a:lnTo>
                  <a:pt x="226567" y="22225"/>
                </a:lnTo>
                <a:lnTo>
                  <a:pt x="230758" y="24257"/>
                </a:lnTo>
                <a:lnTo>
                  <a:pt x="233514" y="27940"/>
                </a:lnTo>
                <a:lnTo>
                  <a:pt x="235203" y="30353"/>
                </a:lnTo>
                <a:lnTo>
                  <a:pt x="235757" y="35560"/>
                </a:lnTo>
                <a:lnTo>
                  <a:pt x="235802" y="36703"/>
                </a:lnTo>
                <a:lnTo>
                  <a:pt x="234950" y="45720"/>
                </a:lnTo>
                <a:lnTo>
                  <a:pt x="225932" y="151638"/>
                </a:lnTo>
                <a:lnTo>
                  <a:pt x="224789" y="157099"/>
                </a:lnTo>
                <a:lnTo>
                  <a:pt x="223011" y="159258"/>
                </a:lnTo>
                <a:lnTo>
                  <a:pt x="219836" y="163195"/>
                </a:lnTo>
                <a:lnTo>
                  <a:pt x="215137" y="164973"/>
                </a:lnTo>
                <a:lnTo>
                  <a:pt x="280796" y="164973"/>
                </a:lnTo>
                <a:lnTo>
                  <a:pt x="260095" y="163195"/>
                </a:lnTo>
                <a:lnTo>
                  <a:pt x="254380" y="162433"/>
                </a:lnTo>
                <a:lnTo>
                  <a:pt x="247560" y="151638"/>
                </a:lnTo>
                <a:lnTo>
                  <a:pt x="247597" y="150114"/>
                </a:lnTo>
                <a:lnTo>
                  <a:pt x="256920" y="41148"/>
                </a:lnTo>
                <a:lnTo>
                  <a:pt x="275463" y="26416"/>
                </a:lnTo>
                <a:lnTo>
                  <a:pt x="283523" y="26416"/>
                </a:lnTo>
                <a:lnTo>
                  <a:pt x="283844" y="22987"/>
                </a:lnTo>
                <a:lnTo>
                  <a:pt x="215518" y="17145"/>
                </a:lnTo>
                <a:close/>
              </a:path>
              <a:path w="829310" h="223520">
                <a:moveTo>
                  <a:pt x="183564" y="36703"/>
                </a:moveTo>
                <a:lnTo>
                  <a:pt x="162051" y="36703"/>
                </a:lnTo>
                <a:lnTo>
                  <a:pt x="153300" y="140208"/>
                </a:lnTo>
                <a:lnTo>
                  <a:pt x="152873" y="144907"/>
                </a:lnTo>
                <a:lnTo>
                  <a:pt x="152750" y="146050"/>
                </a:lnTo>
                <a:lnTo>
                  <a:pt x="151510" y="151257"/>
                </a:lnTo>
                <a:lnTo>
                  <a:pt x="146684" y="157099"/>
                </a:lnTo>
                <a:lnTo>
                  <a:pt x="141985" y="158750"/>
                </a:lnTo>
                <a:lnTo>
                  <a:pt x="177829" y="158750"/>
                </a:lnTo>
                <a:lnTo>
                  <a:pt x="176529" y="156972"/>
                </a:lnTo>
                <a:lnTo>
                  <a:pt x="174625" y="154432"/>
                </a:lnTo>
                <a:lnTo>
                  <a:pt x="173989" y="148590"/>
                </a:lnTo>
                <a:lnTo>
                  <a:pt x="175116" y="136525"/>
                </a:lnTo>
                <a:lnTo>
                  <a:pt x="183260" y="40767"/>
                </a:lnTo>
                <a:lnTo>
                  <a:pt x="183564" y="36703"/>
                </a:lnTo>
                <a:close/>
              </a:path>
              <a:path w="829310" h="223520">
                <a:moveTo>
                  <a:pt x="63875" y="26543"/>
                </a:moveTo>
                <a:lnTo>
                  <a:pt x="41909" y="26543"/>
                </a:lnTo>
                <a:lnTo>
                  <a:pt x="89407" y="158369"/>
                </a:lnTo>
                <a:lnTo>
                  <a:pt x="93090" y="158623"/>
                </a:lnTo>
                <a:lnTo>
                  <a:pt x="111408" y="126238"/>
                </a:lnTo>
                <a:lnTo>
                  <a:pt x="100202" y="126238"/>
                </a:lnTo>
                <a:lnTo>
                  <a:pt x="63875" y="26543"/>
                </a:lnTo>
                <a:close/>
              </a:path>
              <a:path w="829310" h="223520">
                <a:moveTo>
                  <a:pt x="380" y="146685"/>
                </a:moveTo>
                <a:lnTo>
                  <a:pt x="0" y="150749"/>
                </a:lnTo>
                <a:lnTo>
                  <a:pt x="52450" y="155194"/>
                </a:lnTo>
                <a:lnTo>
                  <a:pt x="52831" y="151130"/>
                </a:lnTo>
                <a:lnTo>
                  <a:pt x="47497" y="150622"/>
                </a:lnTo>
                <a:lnTo>
                  <a:pt x="41528" y="150114"/>
                </a:lnTo>
                <a:lnTo>
                  <a:pt x="37337" y="148209"/>
                </a:lnTo>
                <a:lnTo>
                  <a:pt x="36966" y="147701"/>
                </a:lnTo>
                <a:lnTo>
                  <a:pt x="12064" y="147701"/>
                </a:lnTo>
                <a:lnTo>
                  <a:pt x="5714" y="147066"/>
                </a:lnTo>
                <a:lnTo>
                  <a:pt x="380" y="146685"/>
                </a:lnTo>
                <a:close/>
              </a:path>
              <a:path w="829310" h="223520">
                <a:moveTo>
                  <a:pt x="12826" y="0"/>
                </a:moveTo>
                <a:lnTo>
                  <a:pt x="12445" y="4064"/>
                </a:lnTo>
                <a:lnTo>
                  <a:pt x="18668" y="4572"/>
                </a:lnTo>
                <a:lnTo>
                  <a:pt x="22986" y="5715"/>
                </a:lnTo>
                <a:lnTo>
                  <a:pt x="32502" y="21336"/>
                </a:lnTo>
                <a:lnTo>
                  <a:pt x="31636" y="32258"/>
                </a:lnTo>
                <a:lnTo>
                  <a:pt x="23552" y="127254"/>
                </a:lnTo>
                <a:lnTo>
                  <a:pt x="12064" y="147701"/>
                </a:lnTo>
                <a:lnTo>
                  <a:pt x="36966" y="147701"/>
                </a:lnTo>
                <a:lnTo>
                  <a:pt x="34925" y="144907"/>
                </a:lnTo>
                <a:lnTo>
                  <a:pt x="33146" y="142367"/>
                </a:lnTo>
                <a:lnTo>
                  <a:pt x="32638" y="136525"/>
                </a:lnTo>
                <a:lnTo>
                  <a:pt x="33486" y="126238"/>
                </a:lnTo>
                <a:lnTo>
                  <a:pt x="41909" y="26543"/>
                </a:lnTo>
                <a:lnTo>
                  <a:pt x="63875" y="26543"/>
                </a:lnTo>
                <a:lnTo>
                  <a:pt x="55498" y="3556"/>
                </a:lnTo>
                <a:lnTo>
                  <a:pt x="12826" y="0"/>
                </a:lnTo>
                <a:close/>
              </a:path>
              <a:path w="829310" h="223520">
                <a:moveTo>
                  <a:pt x="164083" y="12827"/>
                </a:moveTo>
                <a:lnTo>
                  <a:pt x="100202" y="126238"/>
                </a:lnTo>
                <a:lnTo>
                  <a:pt x="111408" y="126238"/>
                </a:lnTo>
                <a:lnTo>
                  <a:pt x="162051" y="36703"/>
                </a:lnTo>
                <a:lnTo>
                  <a:pt x="183564" y="36703"/>
                </a:lnTo>
                <a:lnTo>
                  <a:pt x="183895" y="32258"/>
                </a:lnTo>
                <a:lnTo>
                  <a:pt x="185165" y="26924"/>
                </a:lnTo>
                <a:lnTo>
                  <a:pt x="187070" y="24765"/>
                </a:lnTo>
                <a:lnTo>
                  <a:pt x="189991" y="21082"/>
                </a:lnTo>
                <a:lnTo>
                  <a:pt x="194817" y="19558"/>
                </a:lnTo>
                <a:lnTo>
                  <a:pt x="206563" y="19558"/>
                </a:lnTo>
                <a:lnTo>
                  <a:pt x="206755" y="16383"/>
                </a:lnTo>
                <a:lnTo>
                  <a:pt x="164083" y="12827"/>
                </a:lnTo>
                <a:close/>
              </a:path>
              <a:path w="829310" h="223520">
                <a:moveTo>
                  <a:pt x="283523" y="26416"/>
                </a:moveTo>
                <a:lnTo>
                  <a:pt x="275463" y="26416"/>
                </a:lnTo>
                <a:lnTo>
                  <a:pt x="283463" y="27051"/>
                </a:lnTo>
                <a:lnTo>
                  <a:pt x="283523" y="26416"/>
                </a:lnTo>
                <a:close/>
              </a:path>
              <a:path w="829310" h="223520">
                <a:moveTo>
                  <a:pt x="206563" y="19558"/>
                </a:moveTo>
                <a:lnTo>
                  <a:pt x="194817" y="19558"/>
                </a:lnTo>
                <a:lnTo>
                  <a:pt x="201167" y="20066"/>
                </a:lnTo>
                <a:lnTo>
                  <a:pt x="206501" y="20574"/>
                </a:lnTo>
                <a:lnTo>
                  <a:pt x="206563" y="19558"/>
                </a:lnTo>
                <a:close/>
              </a:path>
              <a:path w="829310" h="223520">
                <a:moveTo>
                  <a:pt x="418602" y="108204"/>
                </a:moveTo>
                <a:lnTo>
                  <a:pt x="391032" y="108204"/>
                </a:lnTo>
                <a:lnTo>
                  <a:pt x="442213" y="168275"/>
                </a:lnTo>
                <a:lnTo>
                  <a:pt x="444372" y="171069"/>
                </a:lnTo>
                <a:lnTo>
                  <a:pt x="445014" y="172610"/>
                </a:lnTo>
                <a:lnTo>
                  <a:pt x="445515" y="173990"/>
                </a:lnTo>
                <a:lnTo>
                  <a:pt x="445711" y="175260"/>
                </a:lnTo>
                <a:lnTo>
                  <a:pt x="445697" y="176657"/>
                </a:lnTo>
                <a:lnTo>
                  <a:pt x="445515" y="179197"/>
                </a:lnTo>
                <a:lnTo>
                  <a:pt x="444372" y="180721"/>
                </a:lnTo>
                <a:lnTo>
                  <a:pt x="442340" y="181991"/>
                </a:lnTo>
                <a:lnTo>
                  <a:pt x="440308" y="183388"/>
                </a:lnTo>
                <a:lnTo>
                  <a:pt x="437133" y="183769"/>
                </a:lnTo>
                <a:lnTo>
                  <a:pt x="432908" y="183769"/>
                </a:lnTo>
                <a:lnTo>
                  <a:pt x="432561" y="187579"/>
                </a:lnTo>
                <a:lnTo>
                  <a:pt x="504316" y="193675"/>
                </a:lnTo>
                <a:lnTo>
                  <a:pt x="504570" y="189484"/>
                </a:lnTo>
                <a:lnTo>
                  <a:pt x="498220" y="188468"/>
                </a:lnTo>
                <a:lnTo>
                  <a:pt x="491870" y="186055"/>
                </a:lnTo>
                <a:lnTo>
                  <a:pt x="488298" y="183769"/>
                </a:lnTo>
                <a:lnTo>
                  <a:pt x="437133" y="183769"/>
                </a:lnTo>
                <a:lnTo>
                  <a:pt x="432942" y="183388"/>
                </a:lnTo>
                <a:lnTo>
                  <a:pt x="487702" y="183388"/>
                </a:lnTo>
                <a:lnTo>
                  <a:pt x="482836" y="180274"/>
                </a:lnTo>
                <a:lnTo>
                  <a:pt x="473952" y="172593"/>
                </a:lnTo>
                <a:lnTo>
                  <a:pt x="463930" y="161671"/>
                </a:lnTo>
                <a:lnTo>
                  <a:pt x="418602" y="108204"/>
                </a:lnTo>
                <a:close/>
              </a:path>
              <a:path w="829310" h="223520">
                <a:moveTo>
                  <a:pt x="342010" y="175641"/>
                </a:moveTo>
                <a:lnTo>
                  <a:pt x="341629" y="179832"/>
                </a:lnTo>
                <a:lnTo>
                  <a:pt x="405891" y="185293"/>
                </a:lnTo>
                <a:lnTo>
                  <a:pt x="406272" y="181102"/>
                </a:lnTo>
                <a:lnTo>
                  <a:pt x="397636" y="180467"/>
                </a:lnTo>
                <a:lnTo>
                  <a:pt x="394334" y="179197"/>
                </a:lnTo>
                <a:lnTo>
                  <a:pt x="390525" y="176657"/>
                </a:lnTo>
                <a:lnTo>
                  <a:pt x="353567" y="176657"/>
                </a:lnTo>
                <a:lnTo>
                  <a:pt x="347344" y="176149"/>
                </a:lnTo>
                <a:lnTo>
                  <a:pt x="342010" y="175641"/>
                </a:lnTo>
                <a:close/>
              </a:path>
              <a:path w="829310" h="223520">
                <a:moveTo>
                  <a:pt x="354456" y="28956"/>
                </a:moveTo>
                <a:lnTo>
                  <a:pt x="354202" y="33147"/>
                </a:lnTo>
                <a:lnTo>
                  <a:pt x="359536" y="33528"/>
                </a:lnTo>
                <a:lnTo>
                  <a:pt x="363092" y="33909"/>
                </a:lnTo>
                <a:lnTo>
                  <a:pt x="374395" y="44831"/>
                </a:lnTo>
                <a:lnTo>
                  <a:pt x="374353" y="50419"/>
                </a:lnTo>
                <a:lnTo>
                  <a:pt x="364743" y="163957"/>
                </a:lnTo>
                <a:lnTo>
                  <a:pt x="353567" y="176657"/>
                </a:lnTo>
                <a:lnTo>
                  <a:pt x="390525" y="176657"/>
                </a:lnTo>
                <a:lnTo>
                  <a:pt x="386248" y="163957"/>
                </a:lnTo>
                <a:lnTo>
                  <a:pt x="386841" y="156718"/>
                </a:lnTo>
                <a:lnTo>
                  <a:pt x="391032" y="108204"/>
                </a:lnTo>
                <a:lnTo>
                  <a:pt x="418602" y="108204"/>
                </a:lnTo>
                <a:lnTo>
                  <a:pt x="416341" y="105537"/>
                </a:lnTo>
                <a:lnTo>
                  <a:pt x="391286" y="105537"/>
                </a:lnTo>
                <a:lnTo>
                  <a:pt x="395208" y="58012"/>
                </a:lnTo>
                <a:lnTo>
                  <a:pt x="395731" y="51943"/>
                </a:lnTo>
                <a:lnTo>
                  <a:pt x="396620" y="47117"/>
                </a:lnTo>
                <a:lnTo>
                  <a:pt x="397763" y="44831"/>
                </a:lnTo>
                <a:lnTo>
                  <a:pt x="398779" y="42418"/>
                </a:lnTo>
                <a:lnTo>
                  <a:pt x="400557" y="40894"/>
                </a:lnTo>
                <a:lnTo>
                  <a:pt x="402970" y="39878"/>
                </a:lnTo>
                <a:lnTo>
                  <a:pt x="406400" y="38354"/>
                </a:lnTo>
                <a:lnTo>
                  <a:pt x="409828" y="37846"/>
                </a:lnTo>
                <a:lnTo>
                  <a:pt x="418511" y="37846"/>
                </a:lnTo>
                <a:lnTo>
                  <a:pt x="418718" y="34417"/>
                </a:lnTo>
                <a:lnTo>
                  <a:pt x="354456" y="28956"/>
                </a:lnTo>
                <a:close/>
              </a:path>
              <a:path w="829310" h="223520">
                <a:moveTo>
                  <a:pt x="441959" y="36449"/>
                </a:moveTo>
                <a:lnTo>
                  <a:pt x="441578" y="40513"/>
                </a:lnTo>
                <a:lnTo>
                  <a:pt x="445007" y="40894"/>
                </a:lnTo>
                <a:lnTo>
                  <a:pt x="448690" y="41148"/>
                </a:lnTo>
                <a:lnTo>
                  <a:pt x="451230" y="42037"/>
                </a:lnTo>
                <a:lnTo>
                  <a:pt x="452754" y="43434"/>
                </a:lnTo>
                <a:lnTo>
                  <a:pt x="454151" y="44831"/>
                </a:lnTo>
                <a:lnTo>
                  <a:pt x="454786" y="46482"/>
                </a:lnTo>
                <a:lnTo>
                  <a:pt x="454532" y="50419"/>
                </a:lnTo>
                <a:lnTo>
                  <a:pt x="422177" y="81362"/>
                </a:lnTo>
                <a:lnTo>
                  <a:pt x="398271" y="99949"/>
                </a:lnTo>
                <a:lnTo>
                  <a:pt x="392810" y="104267"/>
                </a:lnTo>
                <a:lnTo>
                  <a:pt x="391286" y="105537"/>
                </a:lnTo>
                <a:lnTo>
                  <a:pt x="416341" y="105537"/>
                </a:lnTo>
                <a:lnTo>
                  <a:pt x="413003" y="101600"/>
                </a:lnTo>
                <a:lnTo>
                  <a:pt x="457483" y="64013"/>
                </a:lnTo>
                <a:lnTo>
                  <a:pt x="462533" y="59817"/>
                </a:lnTo>
                <a:lnTo>
                  <a:pt x="468629" y="55118"/>
                </a:lnTo>
                <a:lnTo>
                  <a:pt x="473709" y="51689"/>
                </a:lnTo>
                <a:lnTo>
                  <a:pt x="477773" y="49784"/>
                </a:lnTo>
                <a:lnTo>
                  <a:pt x="481838" y="47752"/>
                </a:lnTo>
                <a:lnTo>
                  <a:pt x="485139" y="46482"/>
                </a:lnTo>
                <a:lnTo>
                  <a:pt x="490727" y="45212"/>
                </a:lnTo>
                <a:lnTo>
                  <a:pt x="496950" y="45212"/>
                </a:lnTo>
                <a:lnTo>
                  <a:pt x="497331" y="41148"/>
                </a:lnTo>
                <a:lnTo>
                  <a:pt x="441959" y="36449"/>
                </a:lnTo>
                <a:close/>
              </a:path>
              <a:path w="829310" h="223520">
                <a:moveTo>
                  <a:pt x="418511" y="37846"/>
                </a:moveTo>
                <a:lnTo>
                  <a:pt x="409828" y="37846"/>
                </a:lnTo>
                <a:lnTo>
                  <a:pt x="413257" y="38100"/>
                </a:lnTo>
                <a:lnTo>
                  <a:pt x="418464" y="38608"/>
                </a:lnTo>
                <a:lnTo>
                  <a:pt x="418511" y="37846"/>
                </a:lnTo>
                <a:close/>
              </a:path>
              <a:path w="829310" h="223520">
                <a:moveTo>
                  <a:pt x="563879" y="194564"/>
                </a:moveTo>
                <a:lnTo>
                  <a:pt x="563498" y="198628"/>
                </a:lnTo>
                <a:lnTo>
                  <a:pt x="635776" y="204688"/>
                </a:lnTo>
                <a:lnTo>
                  <a:pt x="648776" y="204730"/>
                </a:lnTo>
                <a:lnTo>
                  <a:pt x="661003" y="203259"/>
                </a:lnTo>
                <a:lnTo>
                  <a:pt x="672624" y="200090"/>
                </a:lnTo>
                <a:lnTo>
                  <a:pt x="680358" y="196596"/>
                </a:lnTo>
                <a:lnTo>
                  <a:pt x="630935" y="196596"/>
                </a:lnTo>
                <a:lnTo>
                  <a:pt x="624458" y="195961"/>
                </a:lnTo>
                <a:lnTo>
                  <a:pt x="622671" y="195580"/>
                </a:lnTo>
                <a:lnTo>
                  <a:pt x="575944" y="195580"/>
                </a:lnTo>
                <a:lnTo>
                  <a:pt x="569467" y="195072"/>
                </a:lnTo>
                <a:lnTo>
                  <a:pt x="563879" y="194564"/>
                </a:lnTo>
                <a:close/>
              </a:path>
              <a:path w="829310" h="223520">
                <a:moveTo>
                  <a:pt x="680839" y="61825"/>
                </a:moveTo>
                <a:lnTo>
                  <a:pt x="632681" y="61825"/>
                </a:lnTo>
                <a:lnTo>
                  <a:pt x="646476" y="62449"/>
                </a:lnTo>
                <a:lnTo>
                  <a:pt x="657639" y="65369"/>
                </a:lnTo>
                <a:lnTo>
                  <a:pt x="688981" y="91821"/>
                </a:lnTo>
                <a:lnTo>
                  <a:pt x="696108" y="127345"/>
                </a:lnTo>
                <a:lnTo>
                  <a:pt x="695106" y="144303"/>
                </a:lnTo>
                <a:lnTo>
                  <a:pt x="667553" y="187976"/>
                </a:lnTo>
                <a:lnTo>
                  <a:pt x="630935" y="196596"/>
                </a:lnTo>
                <a:lnTo>
                  <a:pt x="680358" y="196596"/>
                </a:lnTo>
                <a:lnTo>
                  <a:pt x="711878" y="168842"/>
                </a:lnTo>
                <a:lnTo>
                  <a:pt x="722235" y="128576"/>
                </a:lnTo>
                <a:lnTo>
                  <a:pt x="721503" y="115921"/>
                </a:lnTo>
                <a:lnTo>
                  <a:pt x="698343" y="71913"/>
                </a:lnTo>
                <a:lnTo>
                  <a:pt x="687537" y="64660"/>
                </a:lnTo>
                <a:lnTo>
                  <a:pt x="680839" y="61825"/>
                </a:lnTo>
                <a:close/>
              </a:path>
              <a:path w="829310" h="223520">
                <a:moveTo>
                  <a:pt x="576326" y="47879"/>
                </a:moveTo>
                <a:lnTo>
                  <a:pt x="575944" y="51943"/>
                </a:lnTo>
                <a:lnTo>
                  <a:pt x="587375" y="52959"/>
                </a:lnTo>
                <a:lnTo>
                  <a:pt x="591438" y="54991"/>
                </a:lnTo>
                <a:lnTo>
                  <a:pt x="594105" y="58420"/>
                </a:lnTo>
                <a:lnTo>
                  <a:pt x="596010" y="60960"/>
                </a:lnTo>
                <a:lnTo>
                  <a:pt x="596518" y="66929"/>
                </a:lnTo>
                <a:lnTo>
                  <a:pt x="595373" y="80976"/>
                </a:lnTo>
                <a:lnTo>
                  <a:pt x="587501" y="173863"/>
                </a:lnTo>
                <a:lnTo>
                  <a:pt x="586739" y="182372"/>
                </a:lnTo>
                <a:lnTo>
                  <a:pt x="585469" y="187833"/>
                </a:lnTo>
                <a:lnTo>
                  <a:pt x="583564" y="190119"/>
                </a:lnTo>
                <a:lnTo>
                  <a:pt x="580516" y="193929"/>
                </a:lnTo>
                <a:lnTo>
                  <a:pt x="575944" y="195580"/>
                </a:lnTo>
                <a:lnTo>
                  <a:pt x="622671" y="195580"/>
                </a:lnTo>
                <a:lnTo>
                  <a:pt x="616711" y="194310"/>
                </a:lnTo>
                <a:lnTo>
                  <a:pt x="607440" y="191389"/>
                </a:lnTo>
                <a:lnTo>
                  <a:pt x="621005" y="62816"/>
                </a:lnTo>
                <a:lnTo>
                  <a:pt x="632681" y="61825"/>
                </a:lnTo>
                <a:lnTo>
                  <a:pt x="680839" y="61825"/>
                </a:lnTo>
                <a:lnTo>
                  <a:pt x="678074" y="60655"/>
                </a:lnTo>
                <a:lnTo>
                  <a:pt x="666615" y="57384"/>
                </a:lnTo>
                <a:lnTo>
                  <a:pt x="653150" y="54857"/>
                </a:lnTo>
                <a:lnTo>
                  <a:pt x="637666" y="53086"/>
                </a:lnTo>
                <a:lnTo>
                  <a:pt x="576326" y="47879"/>
                </a:lnTo>
                <a:close/>
              </a:path>
              <a:path w="829310" h="223520">
                <a:moveTo>
                  <a:pt x="814323" y="198247"/>
                </a:moveTo>
                <a:lnTo>
                  <a:pt x="804036" y="213233"/>
                </a:lnTo>
                <a:lnTo>
                  <a:pt x="804926" y="216281"/>
                </a:lnTo>
                <a:lnTo>
                  <a:pt x="809370" y="221488"/>
                </a:lnTo>
                <a:lnTo>
                  <a:pt x="812164" y="223012"/>
                </a:lnTo>
                <a:lnTo>
                  <a:pt x="819022" y="223520"/>
                </a:lnTo>
                <a:lnTo>
                  <a:pt x="821943" y="222631"/>
                </a:lnTo>
                <a:lnTo>
                  <a:pt x="824610" y="220345"/>
                </a:lnTo>
                <a:lnTo>
                  <a:pt x="827277" y="218186"/>
                </a:lnTo>
                <a:lnTo>
                  <a:pt x="828675" y="215392"/>
                </a:lnTo>
                <a:lnTo>
                  <a:pt x="828971" y="211582"/>
                </a:lnTo>
                <a:lnTo>
                  <a:pt x="829267" y="208915"/>
                </a:lnTo>
                <a:lnTo>
                  <a:pt x="829267" y="208407"/>
                </a:lnTo>
                <a:lnTo>
                  <a:pt x="828293" y="205486"/>
                </a:lnTo>
                <a:lnTo>
                  <a:pt x="826134" y="202946"/>
                </a:lnTo>
                <a:lnTo>
                  <a:pt x="823976" y="200279"/>
                </a:lnTo>
                <a:lnTo>
                  <a:pt x="821181" y="198882"/>
                </a:lnTo>
                <a:lnTo>
                  <a:pt x="817626" y="198501"/>
                </a:lnTo>
                <a:lnTo>
                  <a:pt x="814323" y="198247"/>
                </a:lnTo>
                <a:close/>
              </a:path>
              <a:path w="829310" h="223520">
                <a:moveTo>
                  <a:pt x="726439" y="208534"/>
                </a:moveTo>
                <a:lnTo>
                  <a:pt x="726185" y="212471"/>
                </a:lnTo>
                <a:lnTo>
                  <a:pt x="778255" y="216916"/>
                </a:lnTo>
                <a:lnTo>
                  <a:pt x="778636" y="212979"/>
                </a:lnTo>
                <a:lnTo>
                  <a:pt x="774064" y="212598"/>
                </a:lnTo>
                <a:lnTo>
                  <a:pt x="770635" y="211582"/>
                </a:lnTo>
                <a:lnTo>
                  <a:pt x="768222" y="210058"/>
                </a:lnTo>
                <a:lnTo>
                  <a:pt x="766508" y="208915"/>
                </a:lnTo>
                <a:lnTo>
                  <a:pt x="731646" y="208915"/>
                </a:lnTo>
                <a:lnTo>
                  <a:pt x="726439" y="208534"/>
                </a:lnTo>
                <a:close/>
              </a:path>
              <a:path w="829310" h="223520">
                <a:moveTo>
                  <a:pt x="768392" y="122936"/>
                </a:moveTo>
                <a:lnTo>
                  <a:pt x="739266" y="122936"/>
                </a:lnTo>
                <a:lnTo>
                  <a:pt x="743584" y="123190"/>
                </a:lnTo>
                <a:lnTo>
                  <a:pt x="745108" y="123952"/>
                </a:lnTo>
                <a:lnTo>
                  <a:pt x="746251" y="125095"/>
                </a:lnTo>
                <a:lnTo>
                  <a:pt x="747521" y="126238"/>
                </a:lnTo>
                <a:lnTo>
                  <a:pt x="748283" y="127889"/>
                </a:lnTo>
                <a:lnTo>
                  <a:pt x="748654" y="131318"/>
                </a:lnTo>
                <a:lnTo>
                  <a:pt x="748759" y="133477"/>
                </a:lnTo>
                <a:lnTo>
                  <a:pt x="748538" y="139573"/>
                </a:lnTo>
                <a:lnTo>
                  <a:pt x="743584" y="196850"/>
                </a:lnTo>
                <a:lnTo>
                  <a:pt x="738251" y="207010"/>
                </a:lnTo>
                <a:lnTo>
                  <a:pt x="735583" y="208407"/>
                </a:lnTo>
                <a:lnTo>
                  <a:pt x="731646" y="208915"/>
                </a:lnTo>
                <a:lnTo>
                  <a:pt x="766508" y="208915"/>
                </a:lnTo>
                <a:lnTo>
                  <a:pt x="765936" y="208534"/>
                </a:lnTo>
                <a:lnTo>
                  <a:pt x="764413" y="206629"/>
                </a:lnTo>
                <a:lnTo>
                  <a:pt x="762034" y="196850"/>
                </a:lnTo>
                <a:lnTo>
                  <a:pt x="762507" y="191643"/>
                </a:lnTo>
                <a:lnTo>
                  <a:pt x="766698" y="142748"/>
                </a:lnTo>
                <a:lnTo>
                  <a:pt x="770889" y="136144"/>
                </a:lnTo>
                <a:lnTo>
                  <a:pt x="773052" y="133477"/>
                </a:lnTo>
                <a:lnTo>
                  <a:pt x="767460" y="133477"/>
                </a:lnTo>
                <a:lnTo>
                  <a:pt x="768392" y="122936"/>
                </a:lnTo>
                <a:close/>
              </a:path>
              <a:path w="829310" h="223520">
                <a:moveTo>
                  <a:pt x="808701" y="126746"/>
                </a:moveTo>
                <a:lnTo>
                  <a:pt x="781557" y="126746"/>
                </a:lnTo>
                <a:lnTo>
                  <a:pt x="784351" y="127000"/>
                </a:lnTo>
                <a:lnTo>
                  <a:pt x="786638" y="128397"/>
                </a:lnTo>
                <a:lnTo>
                  <a:pt x="800734" y="136017"/>
                </a:lnTo>
                <a:lnTo>
                  <a:pt x="803147" y="135255"/>
                </a:lnTo>
                <a:lnTo>
                  <a:pt x="807338" y="131572"/>
                </a:lnTo>
                <a:lnTo>
                  <a:pt x="808481" y="129159"/>
                </a:lnTo>
                <a:lnTo>
                  <a:pt x="808701" y="126746"/>
                </a:lnTo>
                <a:close/>
              </a:path>
              <a:path w="829310" h="223520">
                <a:moveTo>
                  <a:pt x="799718" y="113157"/>
                </a:moveTo>
                <a:lnTo>
                  <a:pt x="787723" y="114066"/>
                </a:lnTo>
                <a:lnTo>
                  <a:pt x="777783" y="120880"/>
                </a:lnTo>
                <a:lnTo>
                  <a:pt x="767460" y="133477"/>
                </a:lnTo>
                <a:lnTo>
                  <a:pt x="773052" y="133477"/>
                </a:lnTo>
                <a:lnTo>
                  <a:pt x="774700" y="131445"/>
                </a:lnTo>
                <a:lnTo>
                  <a:pt x="780033" y="127254"/>
                </a:lnTo>
                <a:lnTo>
                  <a:pt x="781557" y="126746"/>
                </a:lnTo>
                <a:lnTo>
                  <a:pt x="808701" y="126746"/>
                </a:lnTo>
                <a:lnTo>
                  <a:pt x="808921" y="123952"/>
                </a:lnTo>
                <a:lnTo>
                  <a:pt x="808947" y="122936"/>
                </a:lnTo>
                <a:lnTo>
                  <a:pt x="807973" y="120015"/>
                </a:lnTo>
                <a:lnTo>
                  <a:pt x="805433" y="117348"/>
                </a:lnTo>
                <a:lnTo>
                  <a:pt x="803020" y="114681"/>
                </a:lnTo>
                <a:lnTo>
                  <a:pt x="799718" y="113157"/>
                </a:lnTo>
                <a:close/>
              </a:path>
              <a:path w="829310" h="223520">
                <a:moveTo>
                  <a:pt x="764793" y="110109"/>
                </a:moveTo>
                <a:lnTo>
                  <a:pt x="732916" y="120015"/>
                </a:lnTo>
                <a:lnTo>
                  <a:pt x="733678" y="124079"/>
                </a:lnTo>
                <a:lnTo>
                  <a:pt x="736600" y="123190"/>
                </a:lnTo>
                <a:lnTo>
                  <a:pt x="739266" y="122936"/>
                </a:lnTo>
                <a:lnTo>
                  <a:pt x="768392" y="122936"/>
                </a:lnTo>
                <a:lnTo>
                  <a:pt x="769492" y="110490"/>
                </a:lnTo>
                <a:lnTo>
                  <a:pt x="764793" y="1101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07232" y="4950307"/>
            <a:ext cx="918271" cy="9512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375730" y="5099634"/>
            <a:ext cx="254000" cy="7042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14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ine St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605532" y="452165"/>
            <a:ext cx="393446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Final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ommen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1272" y="3922776"/>
            <a:ext cx="3707891" cy="2755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42187" y="4254995"/>
            <a:ext cx="2766060" cy="2183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8515" y="3947159"/>
            <a:ext cx="3618229" cy="2665730"/>
          </a:xfrm>
          <a:custGeom>
            <a:avLst/>
            <a:gdLst/>
            <a:ahLst/>
            <a:cxnLst/>
            <a:rect l="l" t="t" r="r" b="b"/>
            <a:pathLst>
              <a:path w="3618229" h="2665729">
                <a:moveTo>
                  <a:pt x="1808988" y="0"/>
                </a:moveTo>
                <a:lnTo>
                  <a:pt x="1660623" y="4417"/>
                </a:lnTo>
                <a:lnTo>
                  <a:pt x="1515562" y="17442"/>
                </a:lnTo>
                <a:lnTo>
                  <a:pt x="1374269" y="38730"/>
                </a:lnTo>
                <a:lnTo>
                  <a:pt x="1237210" y="67939"/>
                </a:lnTo>
                <a:lnTo>
                  <a:pt x="1104850" y="104727"/>
                </a:lnTo>
                <a:lnTo>
                  <a:pt x="977656" y="148750"/>
                </a:lnTo>
                <a:lnTo>
                  <a:pt x="856092" y="199664"/>
                </a:lnTo>
                <a:lnTo>
                  <a:pt x="740625" y="257129"/>
                </a:lnTo>
                <a:lnTo>
                  <a:pt x="631720" y="320800"/>
                </a:lnTo>
                <a:lnTo>
                  <a:pt x="529842" y="390334"/>
                </a:lnTo>
                <a:lnTo>
                  <a:pt x="435457" y="465389"/>
                </a:lnTo>
                <a:lnTo>
                  <a:pt x="349031" y="545622"/>
                </a:lnTo>
                <a:lnTo>
                  <a:pt x="271029" y="630690"/>
                </a:lnTo>
                <a:lnTo>
                  <a:pt x="201917" y="720250"/>
                </a:lnTo>
                <a:lnTo>
                  <a:pt x="142160" y="813958"/>
                </a:lnTo>
                <a:lnTo>
                  <a:pt x="92223" y="911473"/>
                </a:lnTo>
                <a:lnTo>
                  <a:pt x="52574" y="1012452"/>
                </a:lnTo>
                <a:lnTo>
                  <a:pt x="23676" y="1116550"/>
                </a:lnTo>
                <a:lnTo>
                  <a:pt x="5996" y="1223427"/>
                </a:lnTo>
                <a:lnTo>
                  <a:pt x="0" y="1332737"/>
                </a:lnTo>
                <a:lnTo>
                  <a:pt x="5996" y="1442043"/>
                </a:lnTo>
                <a:lnTo>
                  <a:pt x="23676" y="1548915"/>
                </a:lnTo>
                <a:lnTo>
                  <a:pt x="52574" y="1653011"/>
                </a:lnTo>
                <a:lnTo>
                  <a:pt x="92223" y="1753987"/>
                </a:lnTo>
                <a:lnTo>
                  <a:pt x="142160" y="1851501"/>
                </a:lnTo>
                <a:lnTo>
                  <a:pt x="201917" y="1945209"/>
                </a:lnTo>
                <a:lnTo>
                  <a:pt x="271029" y="2034768"/>
                </a:lnTo>
                <a:lnTo>
                  <a:pt x="349031" y="2119837"/>
                </a:lnTo>
                <a:lnTo>
                  <a:pt x="435457" y="2200070"/>
                </a:lnTo>
                <a:lnTo>
                  <a:pt x="529842" y="2275127"/>
                </a:lnTo>
                <a:lnTo>
                  <a:pt x="631720" y="2344663"/>
                </a:lnTo>
                <a:lnTo>
                  <a:pt x="740625" y="2408335"/>
                </a:lnTo>
                <a:lnTo>
                  <a:pt x="856092" y="2465801"/>
                </a:lnTo>
                <a:lnTo>
                  <a:pt x="977656" y="2516718"/>
                </a:lnTo>
                <a:lnTo>
                  <a:pt x="1104850" y="2560743"/>
                </a:lnTo>
                <a:lnTo>
                  <a:pt x="1237210" y="2597532"/>
                </a:lnTo>
                <a:lnTo>
                  <a:pt x="1374269" y="2626743"/>
                </a:lnTo>
                <a:lnTo>
                  <a:pt x="1515562" y="2648032"/>
                </a:lnTo>
                <a:lnTo>
                  <a:pt x="1660623" y="2661058"/>
                </a:lnTo>
                <a:lnTo>
                  <a:pt x="1808988" y="2665476"/>
                </a:lnTo>
                <a:lnTo>
                  <a:pt x="1957357" y="2661058"/>
                </a:lnTo>
                <a:lnTo>
                  <a:pt x="2102423" y="2648032"/>
                </a:lnTo>
                <a:lnTo>
                  <a:pt x="2243719" y="2626743"/>
                </a:lnTo>
                <a:lnTo>
                  <a:pt x="2380780" y="2597532"/>
                </a:lnTo>
                <a:lnTo>
                  <a:pt x="2513141" y="2560743"/>
                </a:lnTo>
                <a:lnTo>
                  <a:pt x="2640336" y="2516718"/>
                </a:lnTo>
                <a:lnTo>
                  <a:pt x="2761900" y="2465801"/>
                </a:lnTo>
                <a:lnTo>
                  <a:pt x="2877366" y="2408335"/>
                </a:lnTo>
                <a:lnTo>
                  <a:pt x="2986271" y="2344663"/>
                </a:lnTo>
                <a:lnTo>
                  <a:pt x="3088147" y="2275127"/>
                </a:lnTo>
                <a:lnTo>
                  <a:pt x="3182531" y="2200070"/>
                </a:lnTo>
                <a:lnTo>
                  <a:pt x="3268955" y="2119837"/>
                </a:lnTo>
                <a:lnTo>
                  <a:pt x="3346955" y="2034768"/>
                </a:lnTo>
                <a:lnTo>
                  <a:pt x="3416066" y="1945209"/>
                </a:lnTo>
                <a:lnTo>
                  <a:pt x="3475821" y="1851501"/>
                </a:lnTo>
                <a:lnTo>
                  <a:pt x="3525755" y="1753987"/>
                </a:lnTo>
                <a:lnTo>
                  <a:pt x="3565403" y="1653011"/>
                </a:lnTo>
                <a:lnTo>
                  <a:pt x="3594300" y="1548915"/>
                </a:lnTo>
                <a:lnTo>
                  <a:pt x="3611979" y="1442043"/>
                </a:lnTo>
                <a:lnTo>
                  <a:pt x="3617976" y="1332737"/>
                </a:lnTo>
                <a:lnTo>
                  <a:pt x="3611979" y="1223427"/>
                </a:lnTo>
                <a:lnTo>
                  <a:pt x="3594300" y="1116550"/>
                </a:lnTo>
                <a:lnTo>
                  <a:pt x="3565403" y="1012452"/>
                </a:lnTo>
                <a:lnTo>
                  <a:pt x="3525755" y="911473"/>
                </a:lnTo>
                <a:lnTo>
                  <a:pt x="3475821" y="813958"/>
                </a:lnTo>
                <a:lnTo>
                  <a:pt x="3416066" y="720250"/>
                </a:lnTo>
                <a:lnTo>
                  <a:pt x="3346955" y="630690"/>
                </a:lnTo>
                <a:lnTo>
                  <a:pt x="3268955" y="545622"/>
                </a:lnTo>
                <a:lnTo>
                  <a:pt x="3182531" y="465389"/>
                </a:lnTo>
                <a:lnTo>
                  <a:pt x="3088147" y="390334"/>
                </a:lnTo>
                <a:lnTo>
                  <a:pt x="2986271" y="320800"/>
                </a:lnTo>
                <a:lnTo>
                  <a:pt x="2877366" y="257129"/>
                </a:lnTo>
                <a:lnTo>
                  <a:pt x="2761900" y="199664"/>
                </a:lnTo>
                <a:lnTo>
                  <a:pt x="2640336" y="148750"/>
                </a:lnTo>
                <a:lnTo>
                  <a:pt x="2513141" y="104727"/>
                </a:lnTo>
                <a:lnTo>
                  <a:pt x="2380780" y="67939"/>
                </a:lnTo>
                <a:lnTo>
                  <a:pt x="2243719" y="38730"/>
                </a:lnTo>
                <a:lnTo>
                  <a:pt x="2102423" y="17442"/>
                </a:lnTo>
                <a:lnTo>
                  <a:pt x="1957357" y="4417"/>
                </a:lnTo>
                <a:lnTo>
                  <a:pt x="180898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8515" y="3947159"/>
            <a:ext cx="3618229" cy="2665730"/>
          </a:xfrm>
          <a:custGeom>
            <a:avLst/>
            <a:gdLst/>
            <a:ahLst/>
            <a:cxnLst/>
            <a:rect l="l" t="t" r="r" b="b"/>
            <a:pathLst>
              <a:path w="3618229" h="2665729">
                <a:moveTo>
                  <a:pt x="0" y="1332737"/>
                </a:moveTo>
                <a:lnTo>
                  <a:pt x="5996" y="1223427"/>
                </a:lnTo>
                <a:lnTo>
                  <a:pt x="23676" y="1116550"/>
                </a:lnTo>
                <a:lnTo>
                  <a:pt x="52574" y="1012452"/>
                </a:lnTo>
                <a:lnTo>
                  <a:pt x="92223" y="911473"/>
                </a:lnTo>
                <a:lnTo>
                  <a:pt x="142160" y="813958"/>
                </a:lnTo>
                <a:lnTo>
                  <a:pt x="201917" y="720250"/>
                </a:lnTo>
                <a:lnTo>
                  <a:pt x="271029" y="630690"/>
                </a:lnTo>
                <a:lnTo>
                  <a:pt x="349031" y="545622"/>
                </a:lnTo>
                <a:lnTo>
                  <a:pt x="435457" y="465389"/>
                </a:lnTo>
                <a:lnTo>
                  <a:pt x="529842" y="390334"/>
                </a:lnTo>
                <a:lnTo>
                  <a:pt x="631720" y="320800"/>
                </a:lnTo>
                <a:lnTo>
                  <a:pt x="740625" y="257129"/>
                </a:lnTo>
                <a:lnTo>
                  <a:pt x="856092" y="199664"/>
                </a:lnTo>
                <a:lnTo>
                  <a:pt x="977656" y="148750"/>
                </a:lnTo>
                <a:lnTo>
                  <a:pt x="1104850" y="104727"/>
                </a:lnTo>
                <a:lnTo>
                  <a:pt x="1237210" y="67939"/>
                </a:lnTo>
                <a:lnTo>
                  <a:pt x="1374269" y="38730"/>
                </a:lnTo>
                <a:lnTo>
                  <a:pt x="1515562" y="17442"/>
                </a:lnTo>
                <a:lnTo>
                  <a:pt x="1660623" y="4417"/>
                </a:lnTo>
                <a:lnTo>
                  <a:pt x="1808988" y="0"/>
                </a:lnTo>
                <a:lnTo>
                  <a:pt x="1957357" y="4417"/>
                </a:lnTo>
                <a:lnTo>
                  <a:pt x="2102423" y="17442"/>
                </a:lnTo>
                <a:lnTo>
                  <a:pt x="2243719" y="38730"/>
                </a:lnTo>
                <a:lnTo>
                  <a:pt x="2380780" y="67939"/>
                </a:lnTo>
                <a:lnTo>
                  <a:pt x="2513141" y="104727"/>
                </a:lnTo>
                <a:lnTo>
                  <a:pt x="2640336" y="148750"/>
                </a:lnTo>
                <a:lnTo>
                  <a:pt x="2761900" y="199664"/>
                </a:lnTo>
                <a:lnTo>
                  <a:pt x="2877366" y="257129"/>
                </a:lnTo>
                <a:lnTo>
                  <a:pt x="2986271" y="320800"/>
                </a:lnTo>
                <a:lnTo>
                  <a:pt x="3088147" y="390334"/>
                </a:lnTo>
                <a:lnTo>
                  <a:pt x="3182531" y="465389"/>
                </a:lnTo>
                <a:lnTo>
                  <a:pt x="3268955" y="545622"/>
                </a:lnTo>
                <a:lnTo>
                  <a:pt x="3346955" y="630690"/>
                </a:lnTo>
                <a:lnTo>
                  <a:pt x="3416066" y="720250"/>
                </a:lnTo>
                <a:lnTo>
                  <a:pt x="3475821" y="813958"/>
                </a:lnTo>
                <a:lnTo>
                  <a:pt x="3525755" y="911473"/>
                </a:lnTo>
                <a:lnTo>
                  <a:pt x="3565403" y="1012452"/>
                </a:lnTo>
                <a:lnTo>
                  <a:pt x="3594300" y="1116550"/>
                </a:lnTo>
                <a:lnTo>
                  <a:pt x="3611979" y="1223427"/>
                </a:lnTo>
                <a:lnTo>
                  <a:pt x="3617976" y="1332737"/>
                </a:lnTo>
                <a:lnTo>
                  <a:pt x="3611979" y="1442043"/>
                </a:lnTo>
                <a:lnTo>
                  <a:pt x="3594300" y="1548915"/>
                </a:lnTo>
                <a:lnTo>
                  <a:pt x="3565403" y="1653011"/>
                </a:lnTo>
                <a:lnTo>
                  <a:pt x="3525755" y="1753987"/>
                </a:lnTo>
                <a:lnTo>
                  <a:pt x="3475821" y="1851501"/>
                </a:lnTo>
                <a:lnTo>
                  <a:pt x="3416066" y="1945209"/>
                </a:lnTo>
                <a:lnTo>
                  <a:pt x="3346955" y="2034768"/>
                </a:lnTo>
                <a:lnTo>
                  <a:pt x="3268955" y="2119837"/>
                </a:lnTo>
                <a:lnTo>
                  <a:pt x="3182531" y="2200070"/>
                </a:lnTo>
                <a:lnTo>
                  <a:pt x="3088147" y="2275127"/>
                </a:lnTo>
                <a:lnTo>
                  <a:pt x="2986271" y="2344663"/>
                </a:lnTo>
                <a:lnTo>
                  <a:pt x="2877366" y="2408335"/>
                </a:lnTo>
                <a:lnTo>
                  <a:pt x="2761900" y="2465801"/>
                </a:lnTo>
                <a:lnTo>
                  <a:pt x="2640336" y="2516718"/>
                </a:lnTo>
                <a:lnTo>
                  <a:pt x="2513141" y="2560743"/>
                </a:lnTo>
                <a:lnTo>
                  <a:pt x="2380780" y="2597532"/>
                </a:lnTo>
                <a:lnTo>
                  <a:pt x="2243719" y="2626743"/>
                </a:lnTo>
                <a:lnTo>
                  <a:pt x="2102423" y="2648032"/>
                </a:lnTo>
                <a:lnTo>
                  <a:pt x="1957357" y="2661058"/>
                </a:lnTo>
                <a:lnTo>
                  <a:pt x="1808988" y="2665476"/>
                </a:lnTo>
                <a:lnTo>
                  <a:pt x="1660623" y="2661058"/>
                </a:lnTo>
                <a:lnTo>
                  <a:pt x="1515562" y="2648032"/>
                </a:lnTo>
                <a:lnTo>
                  <a:pt x="1374269" y="2626743"/>
                </a:lnTo>
                <a:lnTo>
                  <a:pt x="1237210" y="2597532"/>
                </a:lnTo>
                <a:lnTo>
                  <a:pt x="1104850" y="2560743"/>
                </a:lnTo>
                <a:lnTo>
                  <a:pt x="977656" y="2516718"/>
                </a:lnTo>
                <a:lnTo>
                  <a:pt x="856092" y="2465801"/>
                </a:lnTo>
                <a:lnTo>
                  <a:pt x="740625" y="2408335"/>
                </a:lnTo>
                <a:lnTo>
                  <a:pt x="631720" y="2344663"/>
                </a:lnTo>
                <a:lnTo>
                  <a:pt x="529842" y="2275127"/>
                </a:lnTo>
                <a:lnTo>
                  <a:pt x="435457" y="2200070"/>
                </a:lnTo>
                <a:lnTo>
                  <a:pt x="349031" y="2119837"/>
                </a:lnTo>
                <a:lnTo>
                  <a:pt x="271029" y="2034768"/>
                </a:lnTo>
                <a:lnTo>
                  <a:pt x="201917" y="1945209"/>
                </a:lnTo>
                <a:lnTo>
                  <a:pt x="142160" y="1851501"/>
                </a:lnTo>
                <a:lnTo>
                  <a:pt x="92223" y="1753987"/>
                </a:lnTo>
                <a:lnTo>
                  <a:pt x="52574" y="1653011"/>
                </a:lnTo>
                <a:lnTo>
                  <a:pt x="23676" y="1548915"/>
                </a:lnTo>
                <a:lnTo>
                  <a:pt x="5996" y="1442043"/>
                </a:lnTo>
                <a:lnTo>
                  <a:pt x="0" y="1332737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54430" y="4404143"/>
            <a:ext cx="2345690" cy="1794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  <a:p>
            <a:pPr marL="12700" indent="354965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ducti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ns: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MLK EB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.3%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MLK WB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1.8%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94247" y="1621536"/>
            <a:ext cx="3259836" cy="1943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01155" y="1912620"/>
            <a:ext cx="2534411" cy="14523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41491" y="1645920"/>
            <a:ext cx="3169920" cy="1853564"/>
          </a:xfrm>
          <a:custGeom>
            <a:avLst/>
            <a:gdLst/>
            <a:ahLst/>
            <a:cxnLst/>
            <a:rect l="l" t="t" r="r" b="b"/>
            <a:pathLst>
              <a:path w="3169920" h="1853564">
                <a:moveTo>
                  <a:pt x="1584960" y="0"/>
                </a:moveTo>
                <a:lnTo>
                  <a:pt x="1454960" y="3072"/>
                </a:lnTo>
                <a:lnTo>
                  <a:pt x="1327856" y="12129"/>
                </a:lnTo>
                <a:lnTo>
                  <a:pt x="1204055" y="26932"/>
                </a:lnTo>
                <a:lnTo>
                  <a:pt x="1083966" y="47243"/>
                </a:lnTo>
                <a:lnTo>
                  <a:pt x="967995" y="72824"/>
                </a:lnTo>
                <a:lnTo>
                  <a:pt x="856552" y="103435"/>
                </a:lnTo>
                <a:lnTo>
                  <a:pt x="750043" y="138839"/>
                </a:lnTo>
                <a:lnTo>
                  <a:pt x="648876" y="178795"/>
                </a:lnTo>
                <a:lnTo>
                  <a:pt x="553459" y="223067"/>
                </a:lnTo>
                <a:lnTo>
                  <a:pt x="464200" y="271414"/>
                </a:lnTo>
                <a:lnTo>
                  <a:pt x="381507" y="323600"/>
                </a:lnTo>
                <a:lnTo>
                  <a:pt x="305787" y="379384"/>
                </a:lnTo>
                <a:lnTo>
                  <a:pt x="237448" y="438529"/>
                </a:lnTo>
                <a:lnTo>
                  <a:pt x="176898" y="500795"/>
                </a:lnTo>
                <a:lnTo>
                  <a:pt x="124545" y="565945"/>
                </a:lnTo>
                <a:lnTo>
                  <a:pt x="80796" y="633740"/>
                </a:lnTo>
                <a:lnTo>
                  <a:pt x="46059" y="703940"/>
                </a:lnTo>
                <a:lnTo>
                  <a:pt x="20742" y="776308"/>
                </a:lnTo>
                <a:lnTo>
                  <a:pt x="5253" y="850605"/>
                </a:lnTo>
                <a:lnTo>
                  <a:pt x="0" y="926591"/>
                </a:lnTo>
                <a:lnTo>
                  <a:pt x="5253" y="1002578"/>
                </a:lnTo>
                <a:lnTo>
                  <a:pt x="20742" y="1076875"/>
                </a:lnTo>
                <a:lnTo>
                  <a:pt x="46059" y="1149243"/>
                </a:lnTo>
                <a:lnTo>
                  <a:pt x="80796" y="1219443"/>
                </a:lnTo>
                <a:lnTo>
                  <a:pt x="124545" y="1287238"/>
                </a:lnTo>
                <a:lnTo>
                  <a:pt x="176898" y="1352388"/>
                </a:lnTo>
                <a:lnTo>
                  <a:pt x="237448" y="1414654"/>
                </a:lnTo>
                <a:lnTo>
                  <a:pt x="305787" y="1473799"/>
                </a:lnTo>
                <a:lnTo>
                  <a:pt x="381507" y="1529583"/>
                </a:lnTo>
                <a:lnTo>
                  <a:pt x="464200" y="1581769"/>
                </a:lnTo>
                <a:lnTo>
                  <a:pt x="553459" y="1630116"/>
                </a:lnTo>
                <a:lnTo>
                  <a:pt x="648876" y="1674388"/>
                </a:lnTo>
                <a:lnTo>
                  <a:pt x="750043" y="1714344"/>
                </a:lnTo>
                <a:lnTo>
                  <a:pt x="856552" y="1749748"/>
                </a:lnTo>
                <a:lnTo>
                  <a:pt x="967995" y="1780359"/>
                </a:lnTo>
                <a:lnTo>
                  <a:pt x="1083966" y="1805939"/>
                </a:lnTo>
                <a:lnTo>
                  <a:pt x="1204055" y="1826251"/>
                </a:lnTo>
                <a:lnTo>
                  <a:pt x="1327856" y="1841054"/>
                </a:lnTo>
                <a:lnTo>
                  <a:pt x="1454960" y="1850111"/>
                </a:lnTo>
                <a:lnTo>
                  <a:pt x="1584960" y="1853183"/>
                </a:lnTo>
                <a:lnTo>
                  <a:pt x="1714959" y="1850111"/>
                </a:lnTo>
                <a:lnTo>
                  <a:pt x="1842063" y="1841054"/>
                </a:lnTo>
                <a:lnTo>
                  <a:pt x="1965864" y="1826251"/>
                </a:lnTo>
                <a:lnTo>
                  <a:pt x="2085953" y="1805939"/>
                </a:lnTo>
                <a:lnTo>
                  <a:pt x="2201924" y="1780359"/>
                </a:lnTo>
                <a:lnTo>
                  <a:pt x="2313367" y="1749748"/>
                </a:lnTo>
                <a:lnTo>
                  <a:pt x="2419876" y="1714344"/>
                </a:lnTo>
                <a:lnTo>
                  <a:pt x="2521043" y="1674388"/>
                </a:lnTo>
                <a:lnTo>
                  <a:pt x="2616460" y="1630116"/>
                </a:lnTo>
                <a:lnTo>
                  <a:pt x="2705719" y="1581769"/>
                </a:lnTo>
                <a:lnTo>
                  <a:pt x="2788412" y="1529583"/>
                </a:lnTo>
                <a:lnTo>
                  <a:pt x="2864132" y="1473799"/>
                </a:lnTo>
                <a:lnTo>
                  <a:pt x="2932471" y="1414654"/>
                </a:lnTo>
                <a:lnTo>
                  <a:pt x="2993021" y="1352388"/>
                </a:lnTo>
                <a:lnTo>
                  <a:pt x="3045374" y="1287238"/>
                </a:lnTo>
                <a:lnTo>
                  <a:pt x="3089123" y="1219443"/>
                </a:lnTo>
                <a:lnTo>
                  <a:pt x="3123860" y="1149243"/>
                </a:lnTo>
                <a:lnTo>
                  <a:pt x="3149177" y="1076875"/>
                </a:lnTo>
                <a:lnTo>
                  <a:pt x="3164666" y="1002578"/>
                </a:lnTo>
                <a:lnTo>
                  <a:pt x="3169919" y="926591"/>
                </a:lnTo>
                <a:lnTo>
                  <a:pt x="3164666" y="850605"/>
                </a:lnTo>
                <a:lnTo>
                  <a:pt x="3149177" y="776308"/>
                </a:lnTo>
                <a:lnTo>
                  <a:pt x="3123860" y="703940"/>
                </a:lnTo>
                <a:lnTo>
                  <a:pt x="3089123" y="633740"/>
                </a:lnTo>
                <a:lnTo>
                  <a:pt x="3045374" y="565945"/>
                </a:lnTo>
                <a:lnTo>
                  <a:pt x="2993021" y="500795"/>
                </a:lnTo>
                <a:lnTo>
                  <a:pt x="2932471" y="438529"/>
                </a:lnTo>
                <a:lnTo>
                  <a:pt x="2864132" y="379384"/>
                </a:lnTo>
                <a:lnTo>
                  <a:pt x="2788412" y="323600"/>
                </a:lnTo>
                <a:lnTo>
                  <a:pt x="2705719" y="271414"/>
                </a:lnTo>
                <a:lnTo>
                  <a:pt x="2616460" y="223067"/>
                </a:lnTo>
                <a:lnTo>
                  <a:pt x="2521043" y="178795"/>
                </a:lnTo>
                <a:lnTo>
                  <a:pt x="2419876" y="138839"/>
                </a:lnTo>
                <a:lnTo>
                  <a:pt x="2313367" y="103435"/>
                </a:lnTo>
                <a:lnTo>
                  <a:pt x="2201924" y="72824"/>
                </a:lnTo>
                <a:lnTo>
                  <a:pt x="2085953" y="47243"/>
                </a:lnTo>
                <a:lnTo>
                  <a:pt x="1965864" y="26932"/>
                </a:lnTo>
                <a:lnTo>
                  <a:pt x="1842063" y="12129"/>
                </a:lnTo>
                <a:lnTo>
                  <a:pt x="1714959" y="3072"/>
                </a:lnTo>
                <a:lnTo>
                  <a:pt x="158496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841491" y="1645920"/>
            <a:ext cx="3169920" cy="1853564"/>
          </a:xfrm>
          <a:custGeom>
            <a:avLst/>
            <a:gdLst/>
            <a:ahLst/>
            <a:cxnLst/>
            <a:rect l="l" t="t" r="r" b="b"/>
            <a:pathLst>
              <a:path w="3169920" h="1853564">
                <a:moveTo>
                  <a:pt x="0" y="926591"/>
                </a:moveTo>
                <a:lnTo>
                  <a:pt x="5253" y="850605"/>
                </a:lnTo>
                <a:lnTo>
                  <a:pt x="20742" y="776308"/>
                </a:lnTo>
                <a:lnTo>
                  <a:pt x="46059" y="703940"/>
                </a:lnTo>
                <a:lnTo>
                  <a:pt x="80796" y="633740"/>
                </a:lnTo>
                <a:lnTo>
                  <a:pt x="124545" y="565945"/>
                </a:lnTo>
                <a:lnTo>
                  <a:pt x="176898" y="500795"/>
                </a:lnTo>
                <a:lnTo>
                  <a:pt x="237448" y="438529"/>
                </a:lnTo>
                <a:lnTo>
                  <a:pt x="305787" y="379384"/>
                </a:lnTo>
                <a:lnTo>
                  <a:pt x="381507" y="323600"/>
                </a:lnTo>
                <a:lnTo>
                  <a:pt x="464200" y="271414"/>
                </a:lnTo>
                <a:lnTo>
                  <a:pt x="553459" y="223067"/>
                </a:lnTo>
                <a:lnTo>
                  <a:pt x="648876" y="178795"/>
                </a:lnTo>
                <a:lnTo>
                  <a:pt x="750043" y="138839"/>
                </a:lnTo>
                <a:lnTo>
                  <a:pt x="856552" y="103435"/>
                </a:lnTo>
                <a:lnTo>
                  <a:pt x="967995" y="72824"/>
                </a:lnTo>
                <a:lnTo>
                  <a:pt x="1083966" y="47243"/>
                </a:lnTo>
                <a:lnTo>
                  <a:pt x="1204055" y="26932"/>
                </a:lnTo>
                <a:lnTo>
                  <a:pt x="1327856" y="12129"/>
                </a:lnTo>
                <a:lnTo>
                  <a:pt x="1454960" y="3072"/>
                </a:lnTo>
                <a:lnTo>
                  <a:pt x="1584960" y="0"/>
                </a:lnTo>
                <a:lnTo>
                  <a:pt x="1714959" y="3072"/>
                </a:lnTo>
                <a:lnTo>
                  <a:pt x="1842063" y="12129"/>
                </a:lnTo>
                <a:lnTo>
                  <a:pt x="1965864" y="26932"/>
                </a:lnTo>
                <a:lnTo>
                  <a:pt x="2085953" y="47243"/>
                </a:lnTo>
                <a:lnTo>
                  <a:pt x="2201924" y="72824"/>
                </a:lnTo>
                <a:lnTo>
                  <a:pt x="2313367" y="103435"/>
                </a:lnTo>
                <a:lnTo>
                  <a:pt x="2419876" y="138839"/>
                </a:lnTo>
                <a:lnTo>
                  <a:pt x="2521043" y="178795"/>
                </a:lnTo>
                <a:lnTo>
                  <a:pt x="2616460" y="223067"/>
                </a:lnTo>
                <a:lnTo>
                  <a:pt x="2705719" y="271414"/>
                </a:lnTo>
                <a:lnTo>
                  <a:pt x="2788412" y="323600"/>
                </a:lnTo>
                <a:lnTo>
                  <a:pt x="2864132" y="379384"/>
                </a:lnTo>
                <a:lnTo>
                  <a:pt x="2932471" y="438529"/>
                </a:lnTo>
                <a:lnTo>
                  <a:pt x="2993021" y="500795"/>
                </a:lnTo>
                <a:lnTo>
                  <a:pt x="3045374" y="565945"/>
                </a:lnTo>
                <a:lnTo>
                  <a:pt x="3089123" y="633740"/>
                </a:lnTo>
                <a:lnTo>
                  <a:pt x="3123860" y="703940"/>
                </a:lnTo>
                <a:lnTo>
                  <a:pt x="3149177" y="776308"/>
                </a:lnTo>
                <a:lnTo>
                  <a:pt x="3164666" y="850605"/>
                </a:lnTo>
                <a:lnTo>
                  <a:pt x="3169919" y="926591"/>
                </a:lnTo>
                <a:lnTo>
                  <a:pt x="3164666" y="1002578"/>
                </a:lnTo>
                <a:lnTo>
                  <a:pt x="3149177" y="1076875"/>
                </a:lnTo>
                <a:lnTo>
                  <a:pt x="3123860" y="1149243"/>
                </a:lnTo>
                <a:lnTo>
                  <a:pt x="3089123" y="1219443"/>
                </a:lnTo>
                <a:lnTo>
                  <a:pt x="3045374" y="1287238"/>
                </a:lnTo>
                <a:lnTo>
                  <a:pt x="2993021" y="1352388"/>
                </a:lnTo>
                <a:lnTo>
                  <a:pt x="2932471" y="1414654"/>
                </a:lnTo>
                <a:lnTo>
                  <a:pt x="2864132" y="1473799"/>
                </a:lnTo>
                <a:lnTo>
                  <a:pt x="2788412" y="1529583"/>
                </a:lnTo>
                <a:lnTo>
                  <a:pt x="2705719" y="1581769"/>
                </a:lnTo>
                <a:lnTo>
                  <a:pt x="2616460" y="1630116"/>
                </a:lnTo>
                <a:lnTo>
                  <a:pt x="2521043" y="1674388"/>
                </a:lnTo>
                <a:lnTo>
                  <a:pt x="2419876" y="1714344"/>
                </a:lnTo>
                <a:lnTo>
                  <a:pt x="2313367" y="1749748"/>
                </a:lnTo>
                <a:lnTo>
                  <a:pt x="2201924" y="1780359"/>
                </a:lnTo>
                <a:lnTo>
                  <a:pt x="2085953" y="1805939"/>
                </a:lnTo>
                <a:lnTo>
                  <a:pt x="1965864" y="1826251"/>
                </a:lnTo>
                <a:lnTo>
                  <a:pt x="1842063" y="1841054"/>
                </a:lnTo>
                <a:lnTo>
                  <a:pt x="1714959" y="1850111"/>
                </a:lnTo>
                <a:lnTo>
                  <a:pt x="1584960" y="1853183"/>
                </a:lnTo>
                <a:lnTo>
                  <a:pt x="1454960" y="1850111"/>
                </a:lnTo>
                <a:lnTo>
                  <a:pt x="1327856" y="1841054"/>
                </a:lnTo>
                <a:lnTo>
                  <a:pt x="1204055" y="1826251"/>
                </a:lnTo>
                <a:lnTo>
                  <a:pt x="1083966" y="1805939"/>
                </a:lnTo>
                <a:lnTo>
                  <a:pt x="967995" y="1780359"/>
                </a:lnTo>
                <a:lnTo>
                  <a:pt x="856552" y="1749748"/>
                </a:lnTo>
                <a:lnTo>
                  <a:pt x="750043" y="1714344"/>
                </a:lnTo>
                <a:lnTo>
                  <a:pt x="648876" y="1674388"/>
                </a:lnTo>
                <a:lnTo>
                  <a:pt x="553459" y="1630116"/>
                </a:lnTo>
                <a:lnTo>
                  <a:pt x="464200" y="1581769"/>
                </a:lnTo>
                <a:lnTo>
                  <a:pt x="381507" y="1529583"/>
                </a:lnTo>
                <a:lnTo>
                  <a:pt x="305787" y="1473799"/>
                </a:lnTo>
                <a:lnTo>
                  <a:pt x="237448" y="1414654"/>
                </a:lnTo>
                <a:lnTo>
                  <a:pt x="176898" y="1352388"/>
                </a:lnTo>
                <a:lnTo>
                  <a:pt x="124545" y="1287238"/>
                </a:lnTo>
                <a:lnTo>
                  <a:pt x="80796" y="1219443"/>
                </a:lnTo>
                <a:lnTo>
                  <a:pt x="46059" y="1149243"/>
                </a:lnTo>
                <a:lnTo>
                  <a:pt x="20742" y="1076875"/>
                </a:lnTo>
                <a:lnTo>
                  <a:pt x="5253" y="1002578"/>
                </a:lnTo>
                <a:lnTo>
                  <a:pt x="0" y="926591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415785" y="2062003"/>
            <a:ext cx="2023745" cy="1061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mulation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gn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1 -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57471" y="4258055"/>
            <a:ext cx="4853939" cy="23545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2587" y="1335024"/>
            <a:ext cx="5474208" cy="23469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17080" y="4664964"/>
            <a:ext cx="1860803" cy="1999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8451" y="1541430"/>
            <a:ext cx="7862570" cy="4144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78865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mitati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ns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 </a:t>
            </a:r>
            <a:r>
              <a:rPr dirty="0" sz="2400" spc="-10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ou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da</a:t>
            </a:r>
            <a:r>
              <a:rPr dirty="0" sz="2400" spc="-10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out</a:t>
            </a:r>
            <a:r>
              <a:rPr dirty="0" sz="2400" spc="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mulation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3550">
              <a:latin typeface="Times New Roman"/>
              <a:cs typeface="Times New Roman"/>
            </a:endParaRPr>
          </a:p>
          <a:p>
            <a:pPr marL="355600" marR="13970" indent="-342900">
              <a:lnSpc>
                <a:spcPct val="100000"/>
              </a:lnSpc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ab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ut</a:t>
            </a:r>
            <a:r>
              <a:rPr dirty="0" sz="2400" spc="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is most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50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ficie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er 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he con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iti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 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ess</a:t>
            </a:r>
            <a:r>
              <a:rPr dirty="0" sz="2400">
                <a:latin typeface="Arial"/>
                <a:cs typeface="Arial"/>
              </a:rPr>
              <a:t> than 600 veh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cl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s/hour/l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ne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Font typeface="Microsoft Sans Serif"/>
              <a:buChar char="▪"/>
            </a:pPr>
            <a:endParaRPr sz="2500">
              <a:latin typeface="Times New Roman"/>
              <a:cs typeface="Times New Roman"/>
            </a:endParaRPr>
          </a:p>
          <a:p>
            <a:pPr lvl="1" marL="1274445" indent="-408305">
              <a:lnSpc>
                <a:spcPct val="100000"/>
              </a:lnSpc>
              <a:buFont typeface="Microsoft Sans Serif"/>
              <a:buChar char="▪"/>
              <a:tabLst>
                <a:tab pos="1275080" algn="l"/>
              </a:tabLst>
            </a:pP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mulation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vs.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-l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fe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Microsoft Sans Serif"/>
              <a:buChar char="▪"/>
            </a:pPr>
            <a:endParaRPr sz="2500">
              <a:latin typeface="Times New Roman"/>
              <a:cs typeface="Times New Roman"/>
            </a:endParaRPr>
          </a:p>
          <a:p>
            <a:pPr lvl="2" marL="2646045" indent="-347345">
              <a:lnSpc>
                <a:spcPct val="100000"/>
              </a:lnSpc>
              <a:buFont typeface="Microsoft Sans Serif"/>
              <a:buChar char="▪"/>
              <a:tabLst>
                <a:tab pos="2646680" algn="l"/>
              </a:tabLst>
            </a:pP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20">
                <a:latin typeface="Arial"/>
                <a:cs typeface="Arial"/>
              </a:rPr>
              <a:t>x</a:t>
            </a:r>
            <a:r>
              <a:rPr dirty="0" sz="2400">
                <a:latin typeface="Arial"/>
                <a:cs typeface="Arial"/>
              </a:rPr>
              <a:t>tended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search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before 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utti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to</a:t>
            </a:r>
            <a:endParaRPr sz="2400">
              <a:latin typeface="Arial"/>
              <a:cs typeface="Arial"/>
            </a:endParaRPr>
          </a:p>
          <a:p>
            <a:pPr algn="ctr" marR="1492885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practice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2500">
              <a:latin typeface="Times New Roman"/>
              <a:cs typeface="Times New Roman"/>
            </a:endParaRPr>
          </a:p>
          <a:p>
            <a:pPr lvl="3" marL="3561079" indent="-347980">
              <a:lnSpc>
                <a:spcPct val="100000"/>
              </a:lnSpc>
              <a:buFont typeface="Microsoft Sans Serif"/>
              <a:buChar char="▪"/>
              <a:tabLst>
                <a:tab pos="3561715" algn="l"/>
              </a:tabLst>
            </a:pP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-i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tuitive</a:t>
            </a:r>
            <a:r>
              <a:rPr dirty="0" sz="2400" spc="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Emiss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on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20695" y="502965"/>
            <a:ext cx="348361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dirty="0" sz="2800" spc="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Not?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4611" y="3980688"/>
            <a:ext cx="2781300" cy="24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34567" y="1691575"/>
            <a:ext cx="165163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Arial"/>
                <a:cs typeface="Arial"/>
              </a:rPr>
              <a:t>Fa</a:t>
            </a:r>
            <a:r>
              <a:rPr dirty="0" sz="1800" spc="-10" b="1">
                <a:latin typeface="Arial"/>
                <a:cs typeface="Arial"/>
              </a:rPr>
              <a:t>c</a:t>
            </a:r>
            <a:r>
              <a:rPr dirty="0" sz="1800" b="1">
                <a:latin typeface="Arial"/>
                <a:cs typeface="Arial"/>
              </a:rPr>
              <a:t>ulty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M</a:t>
            </a:r>
            <a:r>
              <a:rPr dirty="0" sz="1800" spc="-10" b="1">
                <a:latin typeface="Arial"/>
                <a:cs typeface="Arial"/>
              </a:rPr>
              <a:t>e</a:t>
            </a:r>
            <a:r>
              <a:rPr dirty="0" sz="1800" b="1">
                <a:latin typeface="Arial"/>
                <a:cs typeface="Arial"/>
              </a:rPr>
              <a:t>ntor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6132" y="2147316"/>
            <a:ext cx="1735836" cy="2313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24855" y="2147316"/>
            <a:ext cx="1706879" cy="2313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228971" y="4776309"/>
            <a:ext cx="2670175" cy="1012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7500"/>
              </a:lnSpc>
            </a:pPr>
            <a:r>
              <a:rPr dirty="0" sz="1600" spc="-15">
                <a:latin typeface="Arial"/>
                <a:cs typeface="Arial"/>
              </a:rPr>
              <a:t>M</a:t>
            </a:r>
            <a:r>
              <a:rPr dirty="0" sz="1600" spc="-95">
                <a:latin typeface="Arial"/>
                <a:cs typeface="Arial"/>
              </a:rPr>
              <a:t>r</a:t>
            </a:r>
            <a:r>
              <a:rPr dirty="0" sz="1600" spc="-5">
                <a:latin typeface="Arial"/>
                <a:cs typeface="Arial"/>
              </a:rPr>
              <a:t>.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Raja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Bharat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 spc="-15">
                <a:latin typeface="Arial"/>
                <a:cs typeface="Arial"/>
              </a:rPr>
              <a:t>Annam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G</a:t>
            </a:r>
            <a:r>
              <a:rPr dirty="0" sz="1600" spc="-10">
                <a:latin typeface="Arial"/>
                <a:cs typeface="Arial"/>
              </a:rPr>
              <a:t>raduate</a:t>
            </a:r>
            <a:r>
              <a:rPr dirty="0" sz="1600" spc="3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Research</a:t>
            </a:r>
            <a:r>
              <a:rPr dirty="0" sz="1600" spc="-85">
                <a:latin typeface="Arial"/>
                <a:cs typeface="Arial"/>
              </a:rPr>
              <a:t> </a:t>
            </a:r>
            <a:r>
              <a:rPr dirty="0" sz="1600" spc="-15">
                <a:latin typeface="Arial"/>
                <a:cs typeface="Arial"/>
              </a:rPr>
              <a:t>A</a:t>
            </a:r>
            <a:r>
              <a:rPr dirty="0" sz="1600" spc="-5">
                <a:latin typeface="Arial"/>
                <a:cs typeface="Arial"/>
              </a:rPr>
              <a:t>s</a:t>
            </a:r>
            <a:r>
              <a:rPr dirty="0" sz="1600" spc="-10">
                <a:latin typeface="Arial"/>
                <a:cs typeface="Arial"/>
              </a:rPr>
              <a:t>sistant</a:t>
            </a:r>
            <a:endParaRPr sz="1600">
              <a:latin typeface="Arial"/>
              <a:cs typeface="Arial"/>
            </a:endParaRPr>
          </a:p>
          <a:p>
            <a:pPr marL="12700" marR="207645">
              <a:lnSpc>
                <a:spcPts val="2050"/>
              </a:lnSpc>
              <a:spcBef>
                <a:spcPts val="90"/>
              </a:spcBef>
            </a:pPr>
            <a:r>
              <a:rPr dirty="0" sz="1600" spc="-10">
                <a:latin typeface="Arial"/>
                <a:cs typeface="Arial"/>
              </a:rPr>
              <a:t>U.C.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15">
                <a:latin typeface="Arial"/>
                <a:cs typeface="Arial"/>
              </a:rPr>
              <a:t>MS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Student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in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75">
                <a:latin typeface="Arial"/>
                <a:cs typeface="Arial"/>
              </a:rPr>
              <a:t>T</a:t>
            </a:r>
            <a:r>
              <a:rPr dirty="0" sz="1600" spc="-10">
                <a:latin typeface="Arial"/>
                <a:cs typeface="Arial"/>
              </a:rPr>
              <a:t>ransportation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Eng</a:t>
            </a:r>
            <a:r>
              <a:rPr dirty="0" sz="1600">
                <a:latin typeface="Arial"/>
                <a:cs typeface="Arial"/>
              </a:rPr>
              <a:t>i</a:t>
            </a:r>
            <a:r>
              <a:rPr dirty="0" sz="1600" spc="-10">
                <a:latin typeface="Arial"/>
                <a:cs typeface="Arial"/>
              </a:rPr>
              <a:t>neering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1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5362702" y="1629249"/>
            <a:ext cx="188785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89584" marR="5080" indent="-477520">
              <a:lnSpc>
                <a:spcPct val="100000"/>
              </a:lnSpc>
            </a:pPr>
            <a:r>
              <a:rPr dirty="0" sz="1600" spc="-25" b="1">
                <a:latin typeface="Arial"/>
                <a:cs typeface="Arial"/>
              </a:rPr>
              <a:t>G</a:t>
            </a:r>
            <a:r>
              <a:rPr dirty="0" sz="1600" spc="-10" b="1">
                <a:latin typeface="Arial"/>
                <a:cs typeface="Arial"/>
              </a:rPr>
              <a:t>radua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10" b="1">
                <a:latin typeface="Arial"/>
                <a:cs typeface="Arial"/>
              </a:rPr>
              <a:t>e</a:t>
            </a:r>
            <a:r>
              <a:rPr dirty="0" sz="1600" spc="30" b="1">
                <a:latin typeface="Arial"/>
                <a:cs typeface="Arial"/>
              </a:rPr>
              <a:t> </a:t>
            </a:r>
            <a:r>
              <a:rPr dirty="0" sz="1600" spc="-10" b="1">
                <a:latin typeface="Arial"/>
                <a:cs typeface="Arial"/>
              </a:rPr>
              <a:t>Research</a:t>
            </a:r>
            <a:r>
              <a:rPr dirty="0" sz="1600" spc="-5" b="1">
                <a:latin typeface="Arial"/>
                <a:cs typeface="Arial"/>
              </a:rPr>
              <a:t> </a:t>
            </a:r>
            <a:r>
              <a:rPr dirty="0" sz="1600" spc="-65" b="1">
                <a:latin typeface="Arial"/>
                <a:cs typeface="Arial"/>
              </a:rPr>
              <a:t>A</a:t>
            </a:r>
            <a:r>
              <a:rPr dirty="0" sz="1600" spc="-10" b="1">
                <a:latin typeface="Arial"/>
                <a:cs typeface="Arial"/>
              </a:rPr>
              <a:t>ssista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0" b="1">
                <a:latin typeface="Arial"/>
                <a:cs typeface="Arial"/>
              </a:rPr>
              <a:t>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3490" y="4687409"/>
            <a:ext cx="2860675" cy="144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10">
                <a:latin typeface="Arial"/>
                <a:cs typeface="Arial"/>
              </a:rPr>
              <a:t>Heng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40">
                <a:latin typeface="Arial"/>
                <a:cs typeface="Arial"/>
              </a:rPr>
              <a:t>W</a:t>
            </a:r>
            <a:r>
              <a:rPr dirty="0" sz="1600" spc="-10">
                <a:latin typeface="Arial"/>
                <a:cs typeface="Arial"/>
              </a:rPr>
              <a:t>ei,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Ph.D.,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220">
                <a:latin typeface="Arial"/>
                <a:cs typeface="Arial"/>
              </a:rPr>
              <a:t>P</a:t>
            </a:r>
            <a:r>
              <a:rPr dirty="0" sz="1600" spc="-10">
                <a:latin typeface="Arial"/>
                <a:cs typeface="Arial"/>
              </a:rPr>
              <a:t>.E.</a:t>
            </a:r>
            <a:r>
              <a:rPr dirty="0" sz="1600" spc="-10">
                <a:latin typeface="Arial"/>
                <a:cs typeface="Arial"/>
              </a:rPr>
              <a:t> Profe</a:t>
            </a:r>
            <a:r>
              <a:rPr dirty="0" sz="1600" spc="-5">
                <a:latin typeface="Arial"/>
                <a:cs typeface="Arial"/>
              </a:rPr>
              <a:t>s</a:t>
            </a:r>
            <a:r>
              <a:rPr dirty="0" sz="1600" spc="-10">
                <a:latin typeface="Arial"/>
                <a:cs typeface="Arial"/>
              </a:rPr>
              <a:t>sor</a:t>
            </a:r>
            <a:r>
              <a:rPr dirty="0" sz="1600" spc="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and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Director</a:t>
            </a:r>
            <a:r>
              <a:rPr dirty="0" sz="1600" spc="-10">
                <a:latin typeface="Arial"/>
                <a:cs typeface="Arial"/>
              </a:rPr>
              <a:t> Ad</a:t>
            </a:r>
            <a:r>
              <a:rPr dirty="0" sz="1600" spc="-5">
                <a:latin typeface="Arial"/>
                <a:cs typeface="Arial"/>
              </a:rPr>
              <a:t>v</a:t>
            </a:r>
            <a:r>
              <a:rPr dirty="0" sz="1600" spc="-10">
                <a:latin typeface="Arial"/>
                <a:cs typeface="Arial"/>
              </a:rPr>
              <a:t>an</a:t>
            </a:r>
            <a:r>
              <a:rPr dirty="0" sz="1600" spc="-5">
                <a:latin typeface="Arial"/>
                <a:cs typeface="Arial"/>
              </a:rPr>
              <a:t>c</a:t>
            </a:r>
            <a:r>
              <a:rPr dirty="0" sz="1600" spc="-10">
                <a:latin typeface="Arial"/>
                <a:cs typeface="Arial"/>
              </a:rPr>
              <a:t>ed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Research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on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75">
                <a:latin typeface="Arial"/>
                <a:cs typeface="Arial"/>
              </a:rPr>
              <a:t>T</a:t>
            </a:r>
            <a:r>
              <a:rPr dirty="0" sz="1600" spc="-10">
                <a:latin typeface="Arial"/>
                <a:cs typeface="Arial"/>
              </a:rPr>
              <a:t>ransportation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Eng</a:t>
            </a:r>
            <a:r>
              <a:rPr dirty="0" sz="1600">
                <a:latin typeface="Arial"/>
                <a:cs typeface="Arial"/>
              </a:rPr>
              <a:t>i</a:t>
            </a:r>
            <a:r>
              <a:rPr dirty="0" sz="1600" spc="-10">
                <a:latin typeface="Arial"/>
                <a:cs typeface="Arial"/>
              </a:rPr>
              <a:t>neering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and</a:t>
            </a:r>
            <a:r>
              <a:rPr dirty="0" sz="1600" spc="-10">
                <a:latin typeface="Arial"/>
                <a:cs typeface="Arial"/>
              </a:rPr>
              <a:t> S</a:t>
            </a:r>
            <a:r>
              <a:rPr dirty="0" sz="1600" spc="-25">
                <a:latin typeface="Arial"/>
                <a:cs typeface="Arial"/>
              </a:rPr>
              <a:t>y</a:t>
            </a:r>
            <a:r>
              <a:rPr dirty="0" sz="1600" spc="-10">
                <a:latin typeface="Arial"/>
                <a:cs typeface="Arial"/>
              </a:rPr>
              <a:t>stems</a:t>
            </a:r>
            <a:r>
              <a:rPr dirty="0" sz="1600" spc="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(A</a:t>
            </a:r>
            <a:r>
              <a:rPr dirty="0" sz="1600" spc="-40" i="1">
                <a:latin typeface="Arial"/>
                <a:cs typeface="Arial"/>
              </a:rPr>
              <a:t>R</a:t>
            </a:r>
            <a:r>
              <a:rPr dirty="0" sz="1600" spc="-155" i="1">
                <a:latin typeface="Arial"/>
                <a:cs typeface="Arial"/>
              </a:rPr>
              <a:t>T</a:t>
            </a:r>
            <a:r>
              <a:rPr dirty="0" sz="1600" spc="-15" i="1">
                <a:latin typeface="Arial"/>
                <a:cs typeface="Arial"/>
              </a:rPr>
              <a:t>-</a:t>
            </a:r>
            <a:r>
              <a:rPr dirty="0" sz="1600" spc="-10" i="1">
                <a:latin typeface="Arial"/>
                <a:cs typeface="Arial"/>
              </a:rPr>
              <a:t>Eng</a:t>
            </a:r>
            <a:r>
              <a:rPr dirty="0" sz="1600" i="1">
                <a:latin typeface="Arial"/>
                <a:cs typeface="Arial"/>
              </a:rPr>
              <a:t>i</a:t>
            </a:r>
            <a:r>
              <a:rPr dirty="0" sz="1600" spc="-10" i="1">
                <a:latin typeface="Arial"/>
                <a:cs typeface="Arial"/>
              </a:rPr>
              <a:t>ne</a:t>
            </a:r>
            <a:r>
              <a:rPr dirty="0" sz="1600" spc="-10" i="1">
                <a:latin typeface="Arial"/>
                <a:cs typeface="Arial"/>
              </a:rPr>
              <a:t>S</a:t>
            </a:r>
            <a:r>
              <a:rPr dirty="0" sz="1600" spc="-10">
                <a:latin typeface="Arial"/>
                <a:cs typeface="Arial"/>
              </a:rPr>
              <a:t>) Labo</a:t>
            </a:r>
            <a:r>
              <a:rPr dirty="0" sz="1600" spc="-20">
                <a:latin typeface="Arial"/>
                <a:cs typeface="Arial"/>
              </a:rPr>
              <a:t>r</a:t>
            </a:r>
            <a:r>
              <a:rPr dirty="0" sz="1600" spc="-10">
                <a:latin typeface="Arial"/>
                <a:cs typeface="Arial"/>
              </a:rPr>
              <a:t>ato</a:t>
            </a:r>
            <a:r>
              <a:rPr dirty="0" sz="1600" spc="-20">
                <a:latin typeface="Arial"/>
                <a:cs typeface="Arial"/>
              </a:rPr>
              <a:t>r</a:t>
            </a:r>
            <a:r>
              <a:rPr dirty="0" sz="1600" spc="-10">
                <a:latin typeface="Arial"/>
                <a:cs typeface="Arial"/>
              </a:rPr>
              <a:t>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0707" y="549708"/>
            <a:ext cx="335978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8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29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eam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76771" y="3843528"/>
            <a:ext cx="2702052" cy="2026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19621" y="3786378"/>
            <a:ext cx="2816860" cy="2141220"/>
          </a:xfrm>
          <a:custGeom>
            <a:avLst/>
            <a:gdLst/>
            <a:ahLst/>
            <a:cxnLst/>
            <a:rect l="l" t="t" r="r" b="b"/>
            <a:pathLst>
              <a:path w="2816859" h="2141220">
                <a:moveTo>
                  <a:pt x="0" y="2141220"/>
                </a:moveTo>
                <a:lnTo>
                  <a:pt x="2816352" y="2141220"/>
                </a:lnTo>
                <a:lnTo>
                  <a:pt x="2816352" y="0"/>
                </a:lnTo>
                <a:lnTo>
                  <a:pt x="0" y="0"/>
                </a:lnTo>
                <a:lnTo>
                  <a:pt x="0" y="2141220"/>
                </a:lnTo>
                <a:close/>
              </a:path>
            </a:pathLst>
          </a:custGeom>
          <a:ln w="1143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276601" y="449117"/>
            <a:ext cx="458914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Effor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8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dirty="0" sz="280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ginee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5055" y="2845307"/>
            <a:ext cx="1050797" cy="13281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36520" y="3890759"/>
            <a:ext cx="1491233" cy="10508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069592" y="3579876"/>
            <a:ext cx="1050810" cy="12443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16835" y="3089135"/>
            <a:ext cx="1003553" cy="8069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42972" y="2897111"/>
            <a:ext cx="677418" cy="9989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88920" y="2845295"/>
            <a:ext cx="331469" cy="10508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529329" y="3317841"/>
            <a:ext cx="43180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29%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9325" y="4079587"/>
            <a:ext cx="1462405" cy="726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22%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17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28%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09622" y="3047839"/>
            <a:ext cx="558165" cy="537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1460">
              <a:lnSpc>
                <a:spcPct val="100000"/>
              </a:lnSpc>
            </a:pP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6%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9%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25242" y="2933539"/>
            <a:ext cx="3187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6799" y="1522658"/>
            <a:ext cx="3093720" cy="516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61694" marR="5080" indent="-849630">
              <a:lnSpc>
                <a:spcPts val="2060"/>
              </a:lnSpc>
            </a:pPr>
            <a:r>
              <a:rPr dirty="0" sz="1800" spc="40" b="1">
                <a:solidFill>
                  <a:srgbClr val="585858"/>
                </a:solidFill>
                <a:latin typeface="Arial"/>
                <a:cs typeface="Arial"/>
              </a:rPr>
              <a:t>201</a:t>
            </a:r>
            <a:r>
              <a:rPr dirty="0" sz="1800" b="1">
                <a:solidFill>
                  <a:srgbClr val="585858"/>
                </a:solidFill>
                <a:latin typeface="Arial"/>
                <a:cs typeface="Arial"/>
              </a:rPr>
              <a:t>7</a:t>
            </a:r>
            <a:r>
              <a:rPr dirty="0" sz="1800" spc="114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800" spc="40" b="1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dirty="0" sz="1800" spc="50" b="1">
                <a:solidFill>
                  <a:srgbClr val="585858"/>
                </a:solidFill>
                <a:latin typeface="Arial"/>
                <a:cs typeface="Arial"/>
              </a:rPr>
              <a:t>.</a:t>
            </a:r>
            <a:r>
              <a:rPr dirty="0" sz="1800" spc="45" b="1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dirty="0" sz="1800" b="1">
                <a:solidFill>
                  <a:srgbClr val="585858"/>
                </a:solidFill>
                <a:latin typeface="Arial"/>
                <a:cs typeface="Arial"/>
              </a:rPr>
              <a:t>.</a:t>
            </a:r>
            <a:r>
              <a:rPr dirty="0" sz="1800" spc="10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800" spc="50" b="1">
                <a:solidFill>
                  <a:srgbClr val="585858"/>
                </a:solidFill>
                <a:latin typeface="Arial"/>
                <a:cs typeface="Arial"/>
              </a:rPr>
              <a:t>G</a:t>
            </a:r>
            <a:r>
              <a:rPr dirty="0" sz="1800" spc="40" b="1">
                <a:solidFill>
                  <a:srgbClr val="585858"/>
                </a:solidFill>
                <a:latin typeface="Arial"/>
                <a:cs typeface="Arial"/>
              </a:rPr>
              <a:t>H</a:t>
            </a:r>
            <a:r>
              <a:rPr dirty="0" sz="1800" b="1">
                <a:solidFill>
                  <a:srgbClr val="585858"/>
                </a:solidFill>
                <a:latin typeface="Arial"/>
                <a:cs typeface="Arial"/>
              </a:rPr>
              <a:t>G</a:t>
            </a:r>
            <a:r>
              <a:rPr dirty="0" sz="1800" spc="10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800" spc="45" b="1">
                <a:solidFill>
                  <a:srgbClr val="585858"/>
                </a:solidFill>
                <a:latin typeface="Arial"/>
                <a:cs typeface="Arial"/>
              </a:rPr>
              <a:t>EM</a:t>
            </a:r>
            <a:r>
              <a:rPr dirty="0" sz="1800" spc="50" b="1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dirty="0" sz="1800" spc="45" b="1">
                <a:solidFill>
                  <a:srgbClr val="585858"/>
                </a:solidFill>
                <a:latin typeface="Arial"/>
                <a:cs typeface="Arial"/>
              </a:rPr>
              <a:t>SS</a:t>
            </a:r>
            <a:r>
              <a:rPr dirty="0" sz="1800" spc="50" b="1">
                <a:solidFill>
                  <a:srgbClr val="585858"/>
                </a:solidFill>
                <a:latin typeface="Arial"/>
                <a:cs typeface="Arial"/>
              </a:rPr>
              <a:t>IO</a:t>
            </a:r>
            <a:r>
              <a:rPr dirty="0" sz="1800" spc="40" b="1">
                <a:solidFill>
                  <a:srgbClr val="585858"/>
                </a:solidFill>
                <a:latin typeface="Arial"/>
                <a:cs typeface="Arial"/>
              </a:rPr>
              <a:t>N</a:t>
            </a:r>
            <a:r>
              <a:rPr dirty="0" sz="1800" b="1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dirty="0" sz="180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800" spc="40" b="1">
                <a:solidFill>
                  <a:srgbClr val="585858"/>
                </a:solidFill>
                <a:latin typeface="Arial"/>
                <a:cs typeface="Arial"/>
              </a:rPr>
              <a:t>B</a:t>
            </a:r>
            <a:r>
              <a:rPr dirty="0" sz="1800" b="1">
                <a:solidFill>
                  <a:srgbClr val="585858"/>
                </a:solidFill>
                <a:latin typeface="Arial"/>
                <a:cs typeface="Arial"/>
              </a:rPr>
              <a:t>Y</a:t>
            </a:r>
            <a:r>
              <a:rPr dirty="0" sz="1800" spc="70" b="1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1800" spc="45" b="1">
                <a:solidFill>
                  <a:srgbClr val="585858"/>
                </a:solidFill>
                <a:latin typeface="Arial"/>
                <a:cs typeface="Arial"/>
              </a:rPr>
              <a:t>SE</a:t>
            </a:r>
            <a:r>
              <a:rPr dirty="0" sz="1800" spc="40" b="1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dirty="0" sz="1800" spc="10" b="1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dirty="0" sz="1800" spc="50" b="1">
                <a:solidFill>
                  <a:srgbClr val="585858"/>
                </a:solidFill>
                <a:latin typeface="Arial"/>
                <a:cs typeface="Arial"/>
              </a:rPr>
              <a:t>O</a:t>
            </a:r>
            <a:r>
              <a:rPr dirty="0" sz="1800" b="1">
                <a:solidFill>
                  <a:srgbClr val="585858"/>
                </a:solidFill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03732" y="2221992"/>
            <a:ext cx="108965" cy="1089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18588" y="2221992"/>
            <a:ext cx="108966" cy="1089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33444" y="2221992"/>
            <a:ext cx="108965" cy="1089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03732" y="2522220"/>
            <a:ext cx="108965" cy="1089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043432" y="2165189"/>
            <a:ext cx="1335405" cy="529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3500"/>
              </a:lnSpc>
            </a:pP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Tran</a:t>
            </a:r>
            <a:r>
              <a:rPr dirty="0" sz="1600" spc="-5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po</a:t>
            </a:r>
            <a:r>
              <a:rPr dirty="0" sz="1600" spc="-5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tation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 Ag</a:t>
            </a:r>
            <a:r>
              <a:rPr dirty="0" sz="160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dirty="0" sz="1600" spc="-15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culture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18588" y="2522220"/>
            <a:ext cx="108966" cy="1089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558542" y="2165189"/>
            <a:ext cx="1109345" cy="529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3500"/>
              </a:lnSpc>
            </a:pPr>
            <a:r>
              <a:rPr dirty="0" sz="1600" spc="-15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dirty="0" sz="1600">
                <a:solidFill>
                  <a:srgbClr val="585858"/>
                </a:solidFill>
                <a:latin typeface="Arial"/>
                <a:cs typeface="Arial"/>
              </a:rPr>
              <a:t>l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e</a:t>
            </a:r>
            <a:r>
              <a:rPr dirty="0" sz="1600" spc="-15">
                <a:solidFill>
                  <a:srgbClr val="585858"/>
                </a:solidFill>
                <a:latin typeface="Arial"/>
                <a:cs typeface="Arial"/>
              </a:rPr>
              <a:t>c</a:t>
            </a:r>
            <a:r>
              <a:rPr dirty="0" sz="1600" spc="-5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dirty="0" sz="1600" spc="-5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dirty="0" sz="1600" spc="-15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city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 Co</a:t>
            </a:r>
            <a:r>
              <a:rPr dirty="0" sz="1600" spc="-5">
                <a:solidFill>
                  <a:srgbClr val="585858"/>
                </a:solidFill>
                <a:latin typeface="Arial"/>
                <a:cs typeface="Arial"/>
              </a:rPr>
              <a:t>m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mercial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33444" y="2522220"/>
            <a:ext cx="108965" cy="1089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073397" y="2165189"/>
            <a:ext cx="1029969" cy="529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23500"/>
              </a:lnSpc>
            </a:pP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Ind</a:t>
            </a:r>
            <a:r>
              <a:rPr dirty="0" sz="1600">
                <a:solidFill>
                  <a:srgbClr val="585858"/>
                </a:solidFill>
                <a:latin typeface="Arial"/>
                <a:cs typeface="Arial"/>
              </a:rPr>
              <a:t>u</a:t>
            </a:r>
            <a:r>
              <a:rPr dirty="0" sz="1600" spc="-20">
                <a:solidFill>
                  <a:srgbClr val="585858"/>
                </a:solidFill>
                <a:latin typeface="Arial"/>
                <a:cs typeface="Arial"/>
              </a:rPr>
              <a:t>s</a:t>
            </a:r>
            <a:r>
              <a:rPr dirty="0" sz="1600" spc="-5">
                <a:solidFill>
                  <a:srgbClr val="585858"/>
                </a:solidFill>
                <a:latin typeface="Arial"/>
                <a:cs typeface="Arial"/>
              </a:rPr>
              <a:t>t</a:t>
            </a:r>
            <a:r>
              <a:rPr dirty="0" sz="1600" spc="-5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y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 Resident</a:t>
            </a:r>
            <a:r>
              <a:rPr dirty="0" sz="1600">
                <a:solidFill>
                  <a:srgbClr val="585858"/>
                </a:solidFill>
                <a:latin typeface="Arial"/>
                <a:cs typeface="Arial"/>
              </a:rPr>
              <a:t>i</a:t>
            </a:r>
            <a:r>
              <a:rPr dirty="0" sz="1600" spc="-10">
                <a:solidFill>
                  <a:srgbClr val="585858"/>
                </a:solidFill>
                <a:latin typeface="Arial"/>
                <a:cs typeface="Arial"/>
              </a:rPr>
              <a:t>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5175" y="1409700"/>
            <a:ext cx="5709285" cy="3670300"/>
          </a:xfrm>
          <a:custGeom>
            <a:avLst/>
            <a:gdLst/>
            <a:ahLst/>
            <a:cxnLst/>
            <a:rect l="l" t="t" r="r" b="b"/>
            <a:pathLst>
              <a:path w="5709285" h="3670300">
                <a:moveTo>
                  <a:pt x="0" y="3669792"/>
                </a:moveTo>
                <a:lnTo>
                  <a:pt x="5708904" y="3669792"/>
                </a:lnTo>
                <a:lnTo>
                  <a:pt x="5708904" y="0"/>
                </a:lnTo>
                <a:lnTo>
                  <a:pt x="0" y="0"/>
                </a:lnTo>
                <a:lnTo>
                  <a:pt x="0" y="3669792"/>
                </a:lnTo>
                <a:close/>
              </a:path>
            </a:pathLst>
          </a:custGeom>
          <a:ln w="9144">
            <a:solidFill>
              <a:srgbClr val="548E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181855" y="2142744"/>
            <a:ext cx="2226564" cy="17282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230751" y="2169286"/>
            <a:ext cx="2132457" cy="16329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30751" y="2169286"/>
            <a:ext cx="2132965" cy="1633220"/>
          </a:xfrm>
          <a:custGeom>
            <a:avLst/>
            <a:gdLst/>
            <a:ahLst/>
            <a:cxnLst/>
            <a:rect l="l" t="t" r="r" b="b"/>
            <a:pathLst>
              <a:path w="2132965" h="1633220">
                <a:moveTo>
                  <a:pt x="105918" y="982090"/>
                </a:moveTo>
                <a:lnTo>
                  <a:pt x="215646" y="1144777"/>
                </a:lnTo>
                <a:lnTo>
                  <a:pt x="1912874" y="0"/>
                </a:lnTo>
                <a:lnTo>
                  <a:pt x="2132457" y="325500"/>
                </a:lnTo>
                <a:lnTo>
                  <a:pt x="435228" y="1470279"/>
                </a:lnTo>
                <a:lnTo>
                  <a:pt x="544957" y="1632965"/>
                </a:lnTo>
                <a:lnTo>
                  <a:pt x="0" y="1527048"/>
                </a:lnTo>
                <a:lnTo>
                  <a:pt x="105918" y="98209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93875" y="5370576"/>
            <a:ext cx="3340608" cy="12923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825751" y="5443728"/>
            <a:ext cx="2346960" cy="12237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41119" y="5394959"/>
            <a:ext cx="3251200" cy="1202690"/>
          </a:xfrm>
          <a:custGeom>
            <a:avLst/>
            <a:gdLst/>
            <a:ahLst/>
            <a:cxnLst/>
            <a:rect l="l" t="t" r="r" b="b"/>
            <a:pathLst>
              <a:path w="3251200" h="1202690">
                <a:moveTo>
                  <a:pt x="1625346" y="0"/>
                </a:moveTo>
                <a:lnTo>
                  <a:pt x="1492044" y="1993"/>
                </a:lnTo>
                <a:lnTo>
                  <a:pt x="1361710" y="7868"/>
                </a:lnTo>
                <a:lnTo>
                  <a:pt x="1234762" y="17473"/>
                </a:lnTo>
                <a:lnTo>
                  <a:pt x="1111617" y="30650"/>
                </a:lnTo>
                <a:lnTo>
                  <a:pt x="992695" y="47246"/>
                </a:lnTo>
                <a:lnTo>
                  <a:pt x="878413" y="67107"/>
                </a:lnTo>
                <a:lnTo>
                  <a:pt x="769190" y="90076"/>
                </a:lnTo>
                <a:lnTo>
                  <a:pt x="665445" y="116000"/>
                </a:lnTo>
                <a:lnTo>
                  <a:pt x="567595" y="144724"/>
                </a:lnTo>
                <a:lnTo>
                  <a:pt x="476059" y="176093"/>
                </a:lnTo>
                <a:lnTo>
                  <a:pt x="391255" y="209952"/>
                </a:lnTo>
                <a:lnTo>
                  <a:pt x="313602" y="246147"/>
                </a:lnTo>
                <a:lnTo>
                  <a:pt x="243518" y="284522"/>
                </a:lnTo>
                <a:lnTo>
                  <a:pt x="181421" y="324924"/>
                </a:lnTo>
                <a:lnTo>
                  <a:pt x="127730" y="367197"/>
                </a:lnTo>
                <a:lnTo>
                  <a:pt x="82862" y="411187"/>
                </a:lnTo>
                <a:lnTo>
                  <a:pt x="47237" y="456739"/>
                </a:lnTo>
                <a:lnTo>
                  <a:pt x="21273" y="503697"/>
                </a:lnTo>
                <a:lnTo>
                  <a:pt x="5388" y="551909"/>
                </a:lnTo>
                <a:lnTo>
                  <a:pt x="0" y="601217"/>
                </a:lnTo>
                <a:lnTo>
                  <a:pt x="5388" y="650526"/>
                </a:lnTo>
                <a:lnTo>
                  <a:pt x="21273" y="698738"/>
                </a:lnTo>
                <a:lnTo>
                  <a:pt x="47237" y="745696"/>
                </a:lnTo>
                <a:lnTo>
                  <a:pt x="82862" y="791248"/>
                </a:lnTo>
                <a:lnTo>
                  <a:pt x="127730" y="835238"/>
                </a:lnTo>
                <a:lnTo>
                  <a:pt x="181421" y="877511"/>
                </a:lnTo>
                <a:lnTo>
                  <a:pt x="243518" y="917913"/>
                </a:lnTo>
                <a:lnTo>
                  <a:pt x="313602" y="956288"/>
                </a:lnTo>
                <a:lnTo>
                  <a:pt x="391255" y="992483"/>
                </a:lnTo>
                <a:lnTo>
                  <a:pt x="476059" y="1026342"/>
                </a:lnTo>
                <a:lnTo>
                  <a:pt x="567595" y="1057711"/>
                </a:lnTo>
                <a:lnTo>
                  <a:pt x="665445" y="1086435"/>
                </a:lnTo>
                <a:lnTo>
                  <a:pt x="769190" y="1112359"/>
                </a:lnTo>
                <a:lnTo>
                  <a:pt x="878413" y="1135328"/>
                </a:lnTo>
                <a:lnTo>
                  <a:pt x="992695" y="1155189"/>
                </a:lnTo>
                <a:lnTo>
                  <a:pt x="1111617" y="1171785"/>
                </a:lnTo>
                <a:lnTo>
                  <a:pt x="1234762" y="1184962"/>
                </a:lnTo>
                <a:lnTo>
                  <a:pt x="1361710" y="1194567"/>
                </a:lnTo>
                <a:lnTo>
                  <a:pt x="1492044" y="1200442"/>
                </a:lnTo>
                <a:lnTo>
                  <a:pt x="1625346" y="1202436"/>
                </a:lnTo>
                <a:lnTo>
                  <a:pt x="1758647" y="1200442"/>
                </a:lnTo>
                <a:lnTo>
                  <a:pt x="1888981" y="1194567"/>
                </a:lnTo>
                <a:lnTo>
                  <a:pt x="2015929" y="1184962"/>
                </a:lnTo>
                <a:lnTo>
                  <a:pt x="2139074" y="1171785"/>
                </a:lnTo>
                <a:lnTo>
                  <a:pt x="2257996" y="1155189"/>
                </a:lnTo>
                <a:lnTo>
                  <a:pt x="2372278" y="1135328"/>
                </a:lnTo>
                <a:lnTo>
                  <a:pt x="2481501" y="1112359"/>
                </a:lnTo>
                <a:lnTo>
                  <a:pt x="2585246" y="1086435"/>
                </a:lnTo>
                <a:lnTo>
                  <a:pt x="2683096" y="1057711"/>
                </a:lnTo>
                <a:lnTo>
                  <a:pt x="2774632" y="1026342"/>
                </a:lnTo>
                <a:lnTo>
                  <a:pt x="2859436" y="992483"/>
                </a:lnTo>
                <a:lnTo>
                  <a:pt x="2937089" y="956288"/>
                </a:lnTo>
                <a:lnTo>
                  <a:pt x="3007173" y="917913"/>
                </a:lnTo>
                <a:lnTo>
                  <a:pt x="3069270" y="877511"/>
                </a:lnTo>
                <a:lnTo>
                  <a:pt x="3122961" y="835238"/>
                </a:lnTo>
                <a:lnTo>
                  <a:pt x="3167829" y="791248"/>
                </a:lnTo>
                <a:lnTo>
                  <a:pt x="3203454" y="745696"/>
                </a:lnTo>
                <a:lnTo>
                  <a:pt x="3229418" y="698738"/>
                </a:lnTo>
                <a:lnTo>
                  <a:pt x="3245303" y="650526"/>
                </a:lnTo>
                <a:lnTo>
                  <a:pt x="3250692" y="601217"/>
                </a:lnTo>
                <a:lnTo>
                  <a:pt x="3245303" y="551909"/>
                </a:lnTo>
                <a:lnTo>
                  <a:pt x="3229418" y="503697"/>
                </a:lnTo>
                <a:lnTo>
                  <a:pt x="3203454" y="456739"/>
                </a:lnTo>
                <a:lnTo>
                  <a:pt x="3167829" y="411187"/>
                </a:lnTo>
                <a:lnTo>
                  <a:pt x="3122961" y="367197"/>
                </a:lnTo>
                <a:lnTo>
                  <a:pt x="3069270" y="324924"/>
                </a:lnTo>
                <a:lnTo>
                  <a:pt x="3007173" y="284522"/>
                </a:lnTo>
                <a:lnTo>
                  <a:pt x="2937089" y="246147"/>
                </a:lnTo>
                <a:lnTo>
                  <a:pt x="2859436" y="209952"/>
                </a:lnTo>
                <a:lnTo>
                  <a:pt x="2774632" y="176093"/>
                </a:lnTo>
                <a:lnTo>
                  <a:pt x="2683096" y="144724"/>
                </a:lnTo>
                <a:lnTo>
                  <a:pt x="2585246" y="116000"/>
                </a:lnTo>
                <a:lnTo>
                  <a:pt x="2481501" y="90076"/>
                </a:lnTo>
                <a:lnTo>
                  <a:pt x="2372278" y="67107"/>
                </a:lnTo>
                <a:lnTo>
                  <a:pt x="2257996" y="47246"/>
                </a:lnTo>
                <a:lnTo>
                  <a:pt x="2139074" y="30650"/>
                </a:lnTo>
                <a:lnTo>
                  <a:pt x="2015929" y="17473"/>
                </a:lnTo>
                <a:lnTo>
                  <a:pt x="1888981" y="7868"/>
                </a:lnTo>
                <a:lnTo>
                  <a:pt x="1758647" y="1993"/>
                </a:lnTo>
                <a:lnTo>
                  <a:pt x="162534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341119" y="5394959"/>
            <a:ext cx="3251200" cy="1202690"/>
          </a:xfrm>
          <a:custGeom>
            <a:avLst/>
            <a:gdLst/>
            <a:ahLst/>
            <a:cxnLst/>
            <a:rect l="l" t="t" r="r" b="b"/>
            <a:pathLst>
              <a:path w="3251200" h="1202690">
                <a:moveTo>
                  <a:pt x="0" y="601217"/>
                </a:moveTo>
                <a:lnTo>
                  <a:pt x="5388" y="551909"/>
                </a:lnTo>
                <a:lnTo>
                  <a:pt x="21273" y="503697"/>
                </a:lnTo>
                <a:lnTo>
                  <a:pt x="47237" y="456739"/>
                </a:lnTo>
                <a:lnTo>
                  <a:pt x="82862" y="411187"/>
                </a:lnTo>
                <a:lnTo>
                  <a:pt x="127730" y="367197"/>
                </a:lnTo>
                <a:lnTo>
                  <a:pt x="181421" y="324924"/>
                </a:lnTo>
                <a:lnTo>
                  <a:pt x="243518" y="284522"/>
                </a:lnTo>
                <a:lnTo>
                  <a:pt x="313602" y="246147"/>
                </a:lnTo>
                <a:lnTo>
                  <a:pt x="391255" y="209952"/>
                </a:lnTo>
                <a:lnTo>
                  <a:pt x="476059" y="176093"/>
                </a:lnTo>
                <a:lnTo>
                  <a:pt x="567595" y="144724"/>
                </a:lnTo>
                <a:lnTo>
                  <a:pt x="665445" y="116000"/>
                </a:lnTo>
                <a:lnTo>
                  <a:pt x="769190" y="90076"/>
                </a:lnTo>
                <a:lnTo>
                  <a:pt x="878413" y="67107"/>
                </a:lnTo>
                <a:lnTo>
                  <a:pt x="992695" y="47246"/>
                </a:lnTo>
                <a:lnTo>
                  <a:pt x="1111617" y="30650"/>
                </a:lnTo>
                <a:lnTo>
                  <a:pt x="1234762" y="17473"/>
                </a:lnTo>
                <a:lnTo>
                  <a:pt x="1361710" y="7868"/>
                </a:lnTo>
                <a:lnTo>
                  <a:pt x="1492044" y="1993"/>
                </a:lnTo>
                <a:lnTo>
                  <a:pt x="1625346" y="0"/>
                </a:lnTo>
                <a:lnTo>
                  <a:pt x="1758647" y="1993"/>
                </a:lnTo>
                <a:lnTo>
                  <a:pt x="1888981" y="7868"/>
                </a:lnTo>
                <a:lnTo>
                  <a:pt x="2015929" y="17473"/>
                </a:lnTo>
                <a:lnTo>
                  <a:pt x="2139074" y="30650"/>
                </a:lnTo>
                <a:lnTo>
                  <a:pt x="2257996" y="47246"/>
                </a:lnTo>
                <a:lnTo>
                  <a:pt x="2372278" y="67107"/>
                </a:lnTo>
                <a:lnTo>
                  <a:pt x="2481501" y="90076"/>
                </a:lnTo>
                <a:lnTo>
                  <a:pt x="2585246" y="116000"/>
                </a:lnTo>
                <a:lnTo>
                  <a:pt x="2683096" y="144724"/>
                </a:lnTo>
                <a:lnTo>
                  <a:pt x="2774632" y="176093"/>
                </a:lnTo>
                <a:lnTo>
                  <a:pt x="2859436" y="209952"/>
                </a:lnTo>
                <a:lnTo>
                  <a:pt x="2937089" y="246147"/>
                </a:lnTo>
                <a:lnTo>
                  <a:pt x="3007173" y="284522"/>
                </a:lnTo>
                <a:lnTo>
                  <a:pt x="3069270" y="324924"/>
                </a:lnTo>
                <a:lnTo>
                  <a:pt x="3122961" y="367197"/>
                </a:lnTo>
                <a:lnTo>
                  <a:pt x="3167829" y="411187"/>
                </a:lnTo>
                <a:lnTo>
                  <a:pt x="3203454" y="456739"/>
                </a:lnTo>
                <a:lnTo>
                  <a:pt x="3229418" y="503697"/>
                </a:lnTo>
                <a:lnTo>
                  <a:pt x="3245303" y="551909"/>
                </a:lnTo>
                <a:lnTo>
                  <a:pt x="3250692" y="601217"/>
                </a:lnTo>
                <a:lnTo>
                  <a:pt x="3245303" y="650526"/>
                </a:lnTo>
                <a:lnTo>
                  <a:pt x="3229418" y="698738"/>
                </a:lnTo>
                <a:lnTo>
                  <a:pt x="3203454" y="745696"/>
                </a:lnTo>
                <a:lnTo>
                  <a:pt x="3167829" y="791248"/>
                </a:lnTo>
                <a:lnTo>
                  <a:pt x="3122961" y="835238"/>
                </a:lnTo>
                <a:lnTo>
                  <a:pt x="3069270" y="877511"/>
                </a:lnTo>
                <a:lnTo>
                  <a:pt x="3007173" y="917913"/>
                </a:lnTo>
                <a:lnTo>
                  <a:pt x="2937089" y="956288"/>
                </a:lnTo>
                <a:lnTo>
                  <a:pt x="2859436" y="992483"/>
                </a:lnTo>
                <a:lnTo>
                  <a:pt x="2774632" y="1026342"/>
                </a:lnTo>
                <a:lnTo>
                  <a:pt x="2683096" y="1057711"/>
                </a:lnTo>
                <a:lnTo>
                  <a:pt x="2585246" y="1086435"/>
                </a:lnTo>
                <a:lnTo>
                  <a:pt x="2481501" y="1112359"/>
                </a:lnTo>
                <a:lnTo>
                  <a:pt x="2372278" y="1135328"/>
                </a:lnTo>
                <a:lnTo>
                  <a:pt x="2257996" y="1155189"/>
                </a:lnTo>
                <a:lnTo>
                  <a:pt x="2139074" y="1171785"/>
                </a:lnTo>
                <a:lnTo>
                  <a:pt x="2015929" y="1184962"/>
                </a:lnTo>
                <a:lnTo>
                  <a:pt x="1888981" y="1194567"/>
                </a:lnTo>
                <a:lnTo>
                  <a:pt x="1758647" y="1200442"/>
                </a:lnTo>
                <a:lnTo>
                  <a:pt x="1625346" y="1202436"/>
                </a:lnTo>
                <a:lnTo>
                  <a:pt x="1492044" y="1200442"/>
                </a:lnTo>
                <a:lnTo>
                  <a:pt x="1361710" y="1194567"/>
                </a:lnTo>
                <a:lnTo>
                  <a:pt x="1234762" y="1184962"/>
                </a:lnTo>
                <a:lnTo>
                  <a:pt x="1111617" y="1171785"/>
                </a:lnTo>
                <a:lnTo>
                  <a:pt x="992695" y="1155189"/>
                </a:lnTo>
                <a:lnTo>
                  <a:pt x="878413" y="1135328"/>
                </a:lnTo>
                <a:lnTo>
                  <a:pt x="769190" y="1112359"/>
                </a:lnTo>
                <a:lnTo>
                  <a:pt x="665445" y="1086435"/>
                </a:lnTo>
                <a:lnTo>
                  <a:pt x="567595" y="1057711"/>
                </a:lnTo>
                <a:lnTo>
                  <a:pt x="476059" y="1026342"/>
                </a:lnTo>
                <a:lnTo>
                  <a:pt x="391255" y="992483"/>
                </a:lnTo>
                <a:lnTo>
                  <a:pt x="313602" y="956288"/>
                </a:lnTo>
                <a:lnTo>
                  <a:pt x="243518" y="917913"/>
                </a:lnTo>
                <a:lnTo>
                  <a:pt x="181421" y="877511"/>
                </a:lnTo>
                <a:lnTo>
                  <a:pt x="127730" y="835238"/>
                </a:lnTo>
                <a:lnTo>
                  <a:pt x="82862" y="791248"/>
                </a:lnTo>
                <a:lnTo>
                  <a:pt x="47237" y="745696"/>
                </a:lnTo>
                <a:lnTo>
                  <a:pt x="21273" y="698738"/>
                </a:lnTo>
                <a:lnTo>
                  <a:pt x="5388" y="650526"/>
                </a:lnTo>
                <a:lnTo>
                  <a:pt x="0" y="601217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2008123" y="5568610"/>
            <a:ext cx="1918335" cy="890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000" spc="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ok</a:t>
            </a:r>
            <a:r>
              <a:rPr dirty="0"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ignal the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 Same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Again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228588" y="1651990"/>
            <a:ext cx="2593848" cy="93271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562343" y="1850110"/>
            <a:ext cx="1926336" cy="61419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275832" y="1676400"/>
            <a:ext cx="2504440" cy="843280"/>
          </a:xfrm>
          <a:custGeom>
            <a:avLst/>
            <a:gdLst/>
            <a:ahLst/>
            <a:cxnLst/>
            <a:rect l="l" t="t" r="r" b="b"/>
            <a:pathLst>
              <a:path w="2504440" h="843280">
                <a:moveTo>
                  <a:pt x="1251965" y="0"/>
                </a:moveTo>
                <a:lnTo>
                  <a:pt x="1149292" y="1397"/>
                </a:lnTo>
                <a:lnTo>
                  <a:pt x="1048903" y="5516"/>
                </a:lnTo>
                <a:lnTo>
                  <a:pt x="951121" y="12250"/>
                </a:lnTo>
                <a:lnTo>
                  <a:pt x="856268" y="21488"/>
                </a:lnTo>
                <a:lnTo>
                  <a:pt x="764666" y="33123"/>
                </a:lnTo>
                <a:lnTo>
                  <a:pt x="676639" y="47045"/>
                </a:lnTo>
                <a:lnTo>
                  <a:pt x="592507" y="63147"/>
                </a:lnTo>
                <a:lnTo>
                  <a:pt x="512594" y="81320"/>
                </a:lnTo>
                <a:lnTo>
                  <a:pt x="437221" y="101455"/>
                </a:lnTo>
                <a:lnTo>
                  <a:pt x="366712" y="123444"/>
                </a:lnTo>
                <a:lnTo>
                  <a:pt x="301388" y="147177"/>
                </a:lnTo>
                <a:lnTo>
                  <a:pt x="241572" y="172547"/>
                </a:lnTo>
                <a:lnTo>
                  <a:pt x="187586" y="199444"/>
                </a:lnTo>
                <a:lnTo>
                  <a:pt x="139752" y="227761"/>
                </a:lnTo>
                <a:lnTo>
                  <a:pt x="98393" y="257389"/>
                </a:lnTo>
                <a:lnTo>
                  <a:pt x="63831" y="288218"/>
                </a:lnTo>
                <a:lnTo>
                  <a:pt x="36388" y="320141"/>
                </a:lnTo>
                <a:lnTo>
                  <a:pt x="16387" y="353049"/>
                </a:lnTo>
                <a:lnTo>
                  <a:pt x="0" y="421386"/>
                </a:lnTo>
                <a:lnTo>
                  <a:pt x="4150" y="455937"/>
                </a:lnTo>
                <a:lnTo>
                  <a:pt x="36388" y="522630"/>
                </a:lnTo>
                <a:lnTo>
                  <a:pt x="63831" y="554553"/>
                </a:lnTo>
                <a:lnTo>
                  <a:pt x="98393" y="585382"/>
                </a:lnTo>
                <a:lnTo>
                  <a:pt x="139752" y="615010"/>
                </a:lnTo>
                <a:lnTo>
                  <a:pt x="187586" y="643327"/>
                </a:lnTo>
                <a:lnTo>
                  <a:pt x="241572" y="670224"/>
                </a:lnTo>
                <a:lnTo>
                  <a:pt x="301388" y="695594"/>
                </a:lnTo>
                <a:lnTo>
                  <a:pt x="366712" y="719327"/>
                </a:lnTo>
                <a:lnTo>
                  <a:pt x="437221" y="741316"/>
                </a:lnTo>
                <a:lnTo>
                  <a:pt x="512594" y="761451"/>
                </a:lnTo>
                <a:lnTo>
                  <a:pt x="592507" y="779624"/>
                </a:lnTo>
                <a:lnTo>
                  <a:pt x="676639" y="795726"/>
                </a:lnTo>
                <a:lnTo>
                  <a:pt x="764666" y="809648"/>
                </a:lnTo>
                <a:lnTo>
                  <a:pt x="856268" y="821283"/>
                </a:lnTo>
                <a:lnTo>
                  <a:pt x="951121" y="830521"/>
                </a:lnTo>
                <a:lnTo>
                  <a:pt x="1048903" y="837255"/>
                </a:lnTo>
                <a:lnTo>
                  <a:pt x="1149292" y="841374"/>
                </a:lnTo>
                <a:lnTo>
                  <a:pt x="1251965" y="842772"/>
                </a:lnTo>
                <a:lnTo>
                  <a:pt x="1354639" y="841374"/>
                </a:lnTo>
                <a:lnTo>
                  <a:pt x="1455028" y="837255"/>
                </a:lnTo>
                <a:lnTo>
                  <a:pt x="1552810" y="830521"/>
                </a:lnTo>
                <a:lnTo>
                  <a:pt x="1647663" y="821283"/>
                </a:lnTo>
                <a:lnTo>
                  <a:pt x="1739264" y="809648"/>
                </a:lnTo>
                <a:lnTo>
                  <a:pt x="1827292" y="795726"/>
                </a:lnTo>
                <a:lnTo>
                  <a:pt x="1911424" y="779624"/>
                </a:lnTo>
                <a:lnTo>
                  <a:pt x="1991337" y="761451"/>
                </a:lnTo>
                <a:lnTo>
                  <a:pt x="2066710" y="741316"/>
                </a:lnTo>
                <a:lnTo>
                  <a:pt x="2137219" y="719328"/>
                </a:lnTo>
                <a:lnTo>
                  <a:pt x="2202543" y="695594"/>
                </a:lnTo>
                <a:lnTo>
                  <a:pt x="2262359" y="670224"/>
                </a:lnTo>
                <a:lnTo>
                  <a:pt x="2316345" y="643327"/>
                </a:lnTo>
                <a:lnTo>
                  <a:pt x="2364179" y="615010"/>
                </a:lnTo>
                <a:lnTo>
                  <a:pt x="2405538" y="585382"/>
                </a:lnTo>
                <a:lnTo>
                  <a:pt x="2440100" y="554553"/>
                </a:lnTo>
                <a:lnTo>
                  <a:pt x="2467543" y="522630"/>
                </a:lnTo>
                <a:lnTo>
                  <a:pt x="2487544" y="489722"/>
                </a:lnTo>
                <a:lnTo>
                  <a:pt x="2503932" y="421386"/>
                </a:lnTo>
                <a:lnTo>
                  <a:pt x="2499781" y="386834"/>
                </a:lnTo>
                <a:lnTo>
                  <a:pt x="2467543" y="320141"/>
                </a:lnTo>
                <a:lnTo>
                  <a:pt x="2440100" y="288218"/>
                </a:lnTo>
                <a:lnTo>
                  <a:pt x="2405538" y="257389"/>
                </a:lnTo>
                <a:lnTo>
                  <a:pt x="2364179" y="227761"/>
                </a:lnTo>
                <a:lnTo>
                  <a:pt x="2316345" y="199444"/>
                </a:lnTo>
                <a:lnTo>
                  <a:pt x="2262359" y="172547"/>
                </a:lnTo>
                <a:lnTo>
                  <a:pt x="2202543" y="147177"/>
                </a:lnTo>
                <a:lnTo>
                  <a:pt x="2137219" y="123443"/>
                </a:lnTo>
                <a:lnTo>
                  <a:pt x="2066710" y="101455"/>
                </a:lnTo>
                <a:lnTo>
                  <a:pt x="1991337" y="81320"/>
                </a:lnTo>
                <a:lnTo>
                  <a:pt x="1911424" y="63147"/>
                </a:lnTo>
                <a:lnTo>
                  <a:pt x="1827292" y="47045"/>
                </a:lnTo>
                <a:lnTo>
                  <a:pt x="1739264" y="33123"/>
                </a:lnTo>
                <a:lnTo>
                  <a:pt x="1647663" y="21488"/>
                </a:lnTo>
                <a:lnTo>
                  <a:pt x="1552810" y="12250"/>
                </a:lnTo>
                <a:lnTo>
                  <a:pt x="1455028" y="5516"/>
                </a:lnTo>
                <a:lnTo>
                  <a:pt x="1354639" y="1397"/>
                </a:lnTo>
                <a:lnTo>
                  <a:pt x="12519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275832" y="1676400"/>
            <a:ext cx="2504440" cy="843280"/>
          </a:xfrm>
          <a:custGeom>
            <a:avLst/>
            <a:gdLst/>
            <a:ahLst/>
            <a:cxnLst/>
            <a:rect l="l" t="t" r="r" b="b"/>
            <a:pathLst>
              <a:path w="2504440" h="843280">
                <a:moveTo>
                  <a:pt x="0" y="421386"/>
                </a:moveTo>
                <a:lnTo>
                  <a:pt x="16387" y="353049"/>
                </a:lnTo>
                <a:lnTo>
                  <a:pt x="36388" y="320141"/>
                </a:lnTo>
                <a:lnTo>
                  <a:pt x="63831" y="288218"/>
                </a:lnTo>
                <a:lnTo>
                  <a:pt x="98393" y="257389"/>
                </a:lnTo>
                <a:lnTo>
                  <a:pt x="139752" y="227761"/>
                </a:lnTo>
                <a:lnTo>
                  <a:pt x="187586" y="199444"/>
                </a:lnTo>
                <a:lnTo>
                  <a:pt x="241572" y="172547"/>
                </a:lnTo>
                <a:lnTo>
                  <a:pt x="301388" y="147177"/>
                </a:lnTo>
                <a:lnTo>
                  <a:pt x="366712" y="123444"/>
                </a:lnTo>
                <a:lnTo>
                  <a:pt x="437221" y="101455"/>
                </a:lnTo>
                <a:lnTo>
                  <a:pt x="512594" y="81320"/>
                </a:lnTo>
                <a:lnTo>
                  <a:pt x="592507" y="63147"/>
                </a:lnTo>
                <a:lnTo>
                  <a:pt x="676639" y="47045"/>
                </a:lnTo>
                <a:lnTo>
                  <a:pt x="764666" y="33123"/>
                </a:lnTo>
                <a:lnTo>
                  <a:pt x="856268" y="21488"/>
                </a:lnTo>
                <a:lnTo>
                  <a:pt x="951121" y="12250"/>
                </a:lnTo>
                <a:lnTo>
                  <a:pt x="1048903" y="5516"/>
                </a:lnTo>
                <a:lnTo>
                  <a:pt x="1149292" y="1397"/>
                </a:lnTo>
                <a:lnTo>
                  <a:pt x="1251965" y="0"/>
                </a:lnTo>
                <a:lnTo>
                  <a:pt x="1354639" y="1397"/>
                </a:lnTo>
                <a:lnTo>
                  <a:pt x="1455028" y="5516"/>
                </a:lnTo>
                <a:lnTo>
                  <a:pt x="1552810" y="12250"/>
                </a:lnTo>
                <a:lnTo>
                  <a:pt x="1647663" y="21488"/>
                </a:lnTo>
                <a:lnTo>
                  <a:pt x="1739264" y="33123"/>
                </a:lnTo>
                <a:lnTo>
                  <a:pt x="1827292" y="47045"/>
                </a:lnTo>
                <a:lnTo>
                  <a:pt x="1911424" y="63147"/>
                </a:lnTo>
                <a:lnTo>
                  <a:pt x="1991337" y="81320"/>
                </a:lnTo>
                <a:lnTo>
                  <a:pt x="2066710" y="101455"/>
                </a:lnTo>
                <a:lnTo>
                  <a:pt x="2137219" y="123443"/>
                </a:lnTo>
                <a:lnTo>
                  <a:pt x="2202543" y="147177"/>
                </a:lnTo>
                <a:lnTo>
                  <a:pt x="2262359" y="172547"/>
                </a:lnTo>
                <a:lnTo>
                  <a:pt x="2316345" y="199444"/>
                </a:lnTo>
                <a:lnTo>
                  <a:pt x="2364179" y="227761"/>
                </a:lnTo>
                <a:lnTo>
                  <a:pt x="2405538" y="257389"/>
                </a:lnTo>
                <a:lnTo>
                  <a:pt x="2440100" y="288218"/>
                </a:lnTo>
                <a:lnTo>
                  <a:pt x="2467543" y="320141"/>
                </a:lnTo>
                <a:lnTo>
                  <a:pt x="2487544" y="353049"/>
                </a:lnTo>
                <a:lnTo>
                  <a:pt x="2503932" y="421386"/>
                </a:lnTo>
                <a:lnTo>
                  <a:pt x="2499781" y="455937"/>
                </a:lnTo>
                <a:lnTo>
                  <a:pt x="2467543" y="522630"/>
                </a:lnTo>
                <a:lnTo>
                  <a:pt x="2440100" y="554553"/>
                </a:lnTo>
                <a:lnTo>
                  <a:pt x="2405538" y="585382"/>
                </a:lnTo>
                <a:lnTo>
                  <a:pt x="2364179" y="615010"/>
                </a:lnTo>
                <a:lnTo>
                  <a:pt x="2316345" y="643327"/>
                </a:lnTo>
                <a:lnTo>
                  <a:pt x="2262359" y="670224"/>
                </a:lnTo>
                <a:lnTo>
                  <a:pt x="2202543" y="695594"/>
                </a:lnTo>
                <a:lnTo>
                  <a:pt x="2137219" y="719328"/>
                </a:lnTo>
                <a:lnTo>
                  <a:pt x="2066710" y="741316"/>
                </a:lnTo>
                <a:lnTo>
                  <a:pt x="1991337" y="761451"/>
                </a:lnTo>
                <a:lnTo>
                  <a:pt x="1911424" y="779624"/>
                </a:lnTo>
                <a:lnTo>
                  <a:pt x="1827292" y="795726"/>
                </a:lnTo>
                <a:lnTo>
                  <a:pt x="1739264" y="809648"/>
                </a:lnTo>
                <a:lnTo>
                  <a:pt x="1647663" y="821283"/>
                </a:lnTo>
                <a:lnTo>
                  <a:pt x="1552810" y="830521"/>
                </a:lnTo>
                <a:lnTo>
                  <a:pt x="1455028" y="837255"/>
                </a:lnTo>
                <a:lnTo>
                  <a:pt x="1354639" y="841374"/>
                </a:lnTo>
                <a:lnTo>
                  <a:pt x="1251965" y="842772"/>
                </a:lnTo>
                <a:lnTo>
                  <a:pt x="1149292" y="841374"/>
                </a:lnTo>
                <a:lnTo>
                  <a:pt x="1048903" y="837255"/>
                </a:lnTo>
                <a:lnTo>
                  <a:pt x="951121" y="830521"/>
                </a:lnTo>
                <a:lnTo>
                  <a:pt x="856268" y="821283"/>
                </a:lnTo>
                <a:lnTo>
                  <a:pt x="764666" y="809648"/>
                </a:lnTo>
                <a:lnTo>
                  <a:pt x="676639" y="795726"/>
                </a:lnTo>
                <a:lnTo>
                  <a:pt x="592507" y="779624"/>
                </a:lnTo>
                <a:lnTo>
                  <a:pt x="512594" y="761451"/>
                </a:lnTo>
                <a:lnTo>
                  <a:pt x="437221" y="741316"/>
                </a:lnTo>
                <a:lnTo>
                  <a:pt x="366712" y="719327"/>
                </a:lnTo>
                <a:lnTo>
                  <a:pt x="301388" y="695594"/>
                </a:lnTo>
                <a:lnTo>
                  <a:pt x="241572" y="670224"/>
                </a:lnTo>
                <a:lnTo>
                  <a:pt x="187586" y="643327"/>
                </a:lnTo>
                <a:lnTo>
                  <a:pt x="139752" y="615010"/>
                </a:lnTo>
                <a:lnTo>
                  <a:pt x="98393" y="585382"/>
                </a:lnTo>
                <a:lnTo>
                  <a:pt x="63831" y="554553"/>
                </a:lnTo>
                <a:lnTo>
                  <a:pt x="36388" y="522630"/>
                </a:lnTo>
                <a:lnTo>
                  <a:pt x="16387" y="489722"/>
                </a:lnTo>
                <a:lnTo>
                  <a:pt x="0" y="421386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6745985" y="1973603"/>
            <a:ext cx="1565275" cy="280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dirty="0" sz="2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Factors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17080" y="4678678"/>
            <a:ext cx="1920239" cy="20528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655314" y="1581308"/>
            <a:ext cx="183515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Arial"/>
                <a:cs typeface="Arial"/>
              </a:rPr>
              <a:t>The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Big</a:t>
            </a:r>
            <a:r>
              <a:rPr dirty="0" sz="2400" spc="-1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Idea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5940" y="2747065"/>
            <a:ext cx="40335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2255" indent="-249554">
              <a:lnSpc>
                <a:spcPct val="100000"/>
              </a:lnSpc>
              <a:buFont typeface="Microsoft Sans Serif"/>
              <a:buChar char="▪"/>
              <a:tabLst>
                <a:tab pos="262890" algn="l"/>
              </a:tabLst>
            </a:pPr>
            <a:r>
              <a:rPr dirty="0" sz="1800" b="1">
                <a:latin typeface="Arial"/>
                <a:cs typeface="Arial"/>
              </a:rPr>
              <a:t>CIRC</a:t>
            </a:r>
            <a:r>
              <a:rPr dirty="0" sz="1800" spc="5" b="1">
                <a:latin typeface="Arial"/>
                <a:cs typeface="Arial"/>
              </a:rPr>
              <a:t>L</a:t>
            </a:r>
            <a:r>
              <a:rPr dirty="0" sz="1800" b="1">
                <a:latin typeface="Arial"/>
                <a:cs typeface="Arial"/>
              </a:rPr>
              <a:t>ES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5" b="1">
                <a:latin typeface="Arial"/>
                <a:cs typeface="Arial"/>
              </a:rPr>
              <a:t>u</a:t>
            </a:r>
            <a:r>
              <a:rPr dirty="0" sz="1800" b="1">
                <a:latin typeface="Arial"/>
                <a:cs typeface="Arial"/>
              </a:rPr>
              <a:t>sed in </a:t>
            </a:r>
            <a:r>
              <a:rPr dirty="0" sz="1800" spc="5" b="1">
                <a:latin typeface="Arial"/>
                <a:cs typeface="Arial"/>
              </a:rPr>
              <a:t>T</a:t>
            </a:r>
            <a:r>
              <a:rPr dirty="0" sz="1800" b="1">
                <a:latin typeface="Arial"/>
                <a:cs typeface="Arial"/>
              </a:rPr>
              <a:t>R</a:t>
            </a:r>
            <a:r>
              <a:rPr dirty="0" sz="1800" spc="-55" b="1">
                <a:latin typeface="Arial"/>
                <a:cs typeface="Arial"/>
              </a:rPr>
              <a:t>A</a:t>
            </a:r>
            <a:r>
              <a:rPr dirty="0" sz="1800" b="1">
                <a:latin typeface="Arial"/>
                <a:cs typeface="Arial"/>
              </a:rPr>
              <a:t>NSP</a:t>
            </a:r>
            <a:r>
              <a:rPr dirty="0" sz="1800" spc="5" b="1">
                <a:latin typeface="Arial"/>
                <a:cs typeface="Arial"/>
              </a:rPr>
              <a:t>O</a:t>
            </a:r>
            <a:r>
              <a:rPr dirty="0" sz="1800" b="1">
                <a:latin typeface="Arial"/>
                <a:cs typeface="Arial"/>
              </a:rPr>
              <a:t>RTING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32832" y="2080260"/>
            <a:ext cx="4008882" cy="31371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4255" y="3305555"/>
            <a:ext cx="3836670" cy="29954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89940" marR="5080" indent="-358140">
              <a:lnSpc>
                <a:spcPct val="100000"/>
              </a:lnSpc>
            </a:pPr>
            <a:r>
              <a:rPr dirty="0" spc="-15"/>
              <a:t>Cla</a:t>
            </a:r>
            <a:r>
              <a:rPr dirty="0" spc="-15"/>
              <a:t>s</a:t>
            </a:r>
            <a:r>
              <a:rPr dirty="0" spc="-20"/>
              <a:t>s</a:t>
            </a:r>
            <a:r>
              <a:rPr dirty="0" spc="15"/>
              <a:t> </a:t>
            </a:r>
            <a:r>
              <a:rPr dirty="0" spc="-20"/>
              <a:t>Implem</a:t>
            </a:r>
            <a:r>
              <a:rPr dirty="0" spc="-15"/>
              <a:t>e</a:t>
            </a:r>
            <a:r>
              <a:rPr dirty="0" spc="-15"/>
              <a:t>nta</a:t>
            </a:r>
            <a:r>
              <a:rPr dirty="0" spc="-5"/>
              <a:t>t</a:t>
            </a:r>
            <a:r>
              <a:rPr dirty="0" spc="-15"/>
              <a:t>ion</a:t>
            </a:r>
            <a:r>
              <a:rPr dirty="0" spc="15"/>
              <a:t> </a:t>
            </a:r>
            <a:r>
              <a:rPr dirty="0" spc="-15"/>
              <a:t>Plan:</a:t>
            </a:r>
            <a:r>
              <a:rPr dirty="0" spc="-10"/>
              <a:t> </a:t>
            </a:r>
            <a:r>
              <a:rPr dirty="0" spc="-135">
                <a:latin typeface="Arial"/>
                <a:cs typeface="Arial"/>
              </a:rPr>
              <a:t>L</a:t>
            </a:r>
            <a:r>
              <a:rPr dirty="0" spc="-55">
                <a:latin typeface="Arial"/>
                <a:cs typeface="Arial"/>
              </a:rPr>
              <a:t>y</a:t>
            </a:r>
            <a:r>
              <a:rPr dirty="0" spc="-20">
                <a:latin typeface="Arial"/>
                <a:cs typeface="Arial"/>
              </a:rPr>
              <a:t>nn</a:t>
            </a:r>
            <a:r>
              <a:rPr dirty="0" spc="-114">
                <a:latin typeface="Arial"/>
                <a:cs typeface="Arial"/>
              </a:rPr>
              <a:t>’</a:t>
            </a:r>
            <a:r>
              <a:rPr dirty="0" spc="-20">
                <a:latin typeface="Arial"/>
                <a:cs typeface="Arial"/>
              </a:rPr>
              <a:t>s</a:t>
            </a:r>
            <a:r>
              <a:rPr dirty="0" spc="50">
                <a:latin typeface="Arial"/>
                <a:cs typeface="Arial"/>
              </a:rPr>
              <a:t> </a:t>
            </a:r>
            <a:r>
              <a:rPr dirty="0" spc="-20">
                <a:latin typeface="Arial"/>
                <a:cs typeface="Arial"/>
              </a:rPr>
              <a:t>Geomet</a:t>
            </a:r>
            <a:r>
              <a:rPr dirty="0" spc="-10">
                <a:latin typeface="Arial"/>
                <a:cs typeface="Arial"/>
              </a:rPr>
              <a:t>r</a:t>
            </a:r>
            <a:r>
              <a:rPr dirty="0" spc="-20">
                <a:latin typeface="Arial"/>
                <a:cs typeface="Arial"/>
              </a:rPr>
              <a:t>y</a:t>
            </a:r>
            <a:r>
              <a:rPr dirty="0" spc="25">
                <a:latin typeface="Arial"/>
                <a:cs typeface="Arial"/>
              </a:rPr>
              <a:t> </a:t>
            </a:r>
            <a:r>
              <a:rPr dirty="0" spc="-15">
                <a:latin typeface="Arial"/>
                <a:cs typeface="Arial"/>
              </a:rPr>
              <a:t>Cla</a:t>
            </a:r>
            <a:r>
              <a:rPr dirty="0" spc="-15">
                <a:latin typeface="Arial"/>
                <a:cs typeface="Arial"/>
              </a:rPr>
              <a:t>s</a:t>
            </a:r>
            <a:r>
              <a:rPr dirty="0" spc="-20">
                <a:latin typeface="Arial"/>
                <a:cs typeface="Arial"/>
              </a:rPr>
              <a:t>s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  <p:sp>
        <p:nvSpPr>
          <p:cNvPr id="17" name="object 17"/>
          <p:cNvSpPr txBox="1"/>
          <p:nvPr/>
        </p:nvSpPr>
        <p:spPr>
          <a:xfrm>
            <a:off x="1087018" y="5311029"/>
            <a:ext cx="7739380" cy="1315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indent="4383405">
              <a:lnSpc>
                <a:spcPct val="100000"/>
              </a:lnSpc>
            </a:pPr>
            <a:r>
              <a:rPr dirty="0" sz="2000" b="1">
                <a:latin typeface="Arial"/>
                <a:cs typeface="Arial"/>
              </a:rPr>
              <a:t>Re</a:t>
            </a:r>
            <a:r>
              <a:rPr dirty="0" sz="2000" spc="-25" b="1">
                <a:latin typeface="Arial"/>
                <a:cs typeface="Arial"/>
              </a:rPr>
              <a:t>v</a:t>
            </a:r>
            <a:r>
              <a:rPr dirty="0" sz="2000" b="1">
                <a:latin typeface="Arial"/>
                <a:cs typeface="Arial"/>
              </a:rPr>
              <a:t>ol</a:t>
            </a:r>
            <a:r>
              <a:rPr dirty="0" sz="2000" spc="-30" b="1">
                <a:latin typeface="Arial"/>
                <a:cs typeface="Arial"/>
              </a:rPr>
              <a:t>v</a:t>
            </a:r>
            <a:r>
              <a:rPr dirty="0" sz="2000" b="1">
                <a:latin typeface="Arial"/>
                <a:cs typeface="Arial"/>
              </a:rPr>
              <a:t>ing</a:t>
            </a:r>
            <a:r>
              <a:rPr dirty="0" sz="2000" spc="20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Doors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Peop</a:t>
            </a:r>
            <a:r>
              <a:rPr dirty="0" sz="2000" spc="-10" b="1">
                <a:latin typeface="Arial"/>
                <a:cs typeface="Arial"/>
              </a:rPr>
              <a:t>l</a:t>
            </a:r>
            <a:r>
              <a:rPr dirty="0" sz="2000" b="1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dirty="0" sz="2000" b="1">
                <a:latin typeface="Arial"/>
                <a:cs typeface="Arial"/>
              </a:rPr>
              <a:t>Roundabou</a:t>
            </a:r>
            <a:r>
              <a:rPr dirty="0" sz="2000" spc="5" b="1">
                <a:latin typeface="Arial"/>
                <a:cs typeface="Arial"/>
              </a:rPr>
              <a:t>t</a:t>
            </a:r>
            <a:r>
              <a:rPr dirty="0" sz="2000" b="1">
                <a:latin typeface="Arial"/>
                <a:cs typeface="Arial"/>
              </a:rPr>
              <a:t>s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for</a:t>
            </a:r>
            <a:r>
              <a:rPr dirty="0" sz="2000" spc="-1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Cars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4027" y="3142488"/>
            <a:ext cx="4140708" cy="8854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9456" y="3137916"/>
            <a:ext cx="4150360" cy="894715"/>
          </a:xfrm>
          <a:custGeom>
            <a:avLst/>
            <a:gdLst/>
            <a:ahLst/>
            <a:cxnLst/>
            <a:rect l="l" t="t" r="r" b="b"/>
            <a:pathLst>
              <a:path w="4150360" h="894714">
                <a:moveTo>
                  <a:pt x="0" y="894587"/>
                </a:moveTo>
                <a:lnTo>
                  <a:pt x="4149852" y="894587"/>
                </a:lnTo>
                <a:lnTo>
                  <a:pt x="4149852" y="0"/>
                </a:lnTo>
                <a:lnTo>
                  <a:pt x="0" y="0"/>
                </a:lnTo>
                <a:lnTo>
                  <a:pt x="0" y="894587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750308" y="3142488"/>
            <a:ext cx="4030980" cy="3528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45735" y="3137916"/>
            <a:ext cx="4040504" cy="3537585"/>
          </a:xfrm>
          <a:custGeom>
            <a:avLst/>
            <a:gdLst/>
            <a:ahLst/>
            <a:cxnLst/>
            <a:rect l="l" t="t" r="r" b="b"/>
            <a:pathLst>
              <a:path w="4040504" h="3537584">
                <a:moveTo>
                  <a:pt x="0" y="3537204"/>
                </a:moveTo>
                <a:lnTo>
                  <a:pt x="4040123" y="3537204"/>
                </a:lnTo>
                <a:lnTo>
                  <a:pt x="4040123" y="0"/>
                </a:lnTo>
                <a:lnTo>
                  <a:pt x="0" y="0"/>
                </a:lnTo>
                <a:lnTo>
                  <a:pt x="0" y="3537204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91312" y="1283208"/>
            <a:ext cx="7961376" cy="8930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42061" y="1367059"/>
            <a:ext cx="7070090" cy="1573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46964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The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Hook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262255" indent="-249554">
              <a:lnSpc>
                <a:spcPct val="100000"/>
              </a:lnSpc>
              <a:spcBef>
                <a:spcPts val="1535"/>
              </a:spcBef>
              <a:buFont typeface="Microsoft Sans Serif"/>
              <a:buChar char="▪"/>
              <a:tabLst>
                <a:tab pos="262890" algn="l"/>
              </a:tabLst>
            </a:pPr>
            <a:r>
              <a:rPr dirty="0" sz="2400" b="1">
                <a:latin typeface="Arial"/>
                <a:cs typeface="Arial"/>
              </a:rPr>
              <a:t>E</a:t>
            </a:r>
            <a:r>
              <a:rPr dirty="0" sz="2400" spc="-10" b="1">
                <a:latin typeface="Arial"/>
                <a:cs typeface="Arial"/>
              </a:rPr>
              <a:t>s</a:t>
            </a:r>
            <a:r>
              <a:rPr dirty="0" sz="2400" b="1">
                <a:latin typeface="Arial"/>
                <a:cs typeface="Arial"/>
              </a:rPr>
              <a:t>se</a:t>
            </a:r>
            <a:r>
              <a:rPr dirty="0" sz="2400" spc="-10" b="1">
                <a:latin typeface="Arial"/>
                <a:cs typeface="Arial"/>
              </a:rPr>
              <a:t>n</a:t>
            </a:r>
            <a:r>
              <a:rPr dirty="0" sz="2400" b="1">
                <a:latin typeface="Arial"/>
                <a:cs typeface="Arial"/>
              </a:rPr>
              <a:t>t</a:t>
            </a:r>
            <a:r>
              <a:rPr dirty="0" sz="2400" spc="5" b="1">
                <a:latin typeface="Arial"/>
                <a:cs typeface="Arial"/>
              </a:rPr>
              <a:t>i</a:t>
            </a:r>
            <a:r>
              <a:rPr dirty="0" sz="2400" b="1">
                <a:latin typeface="Arial"/>
                <a:cs typeface="Arial"/>
              </a:rPr>
              <a:t>al Question</a:t>
            </a:r>
            <a:endParaRPr sz="2400">
              <a:latin typeface="Arial"/>
              <a:cs typeface="Arial"/>
            </a:endParaRPr>
          </a:p>
          <a:p>
            <a:pPr marL="329565">
              <a:lnSpc>
                <a:spcPct val="100000"/>
              </a:lnSpc>
              <a:spcBef>
                <a:spcPts val="440"/>
              </a:spcBef>
            </a:pPr>
            <a:r>
              <a:rPr dirty="0" sz="1800">
                <a:latin typeface="Arial"/>
                <a:cs typeface="Arial"/>
              </a:rPr>
              <a:t>- 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l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40">
                <a:latin typeface="Arial"/>
                <a:cs typeface="Arial"/>
              </a:rPr>
              <a:t>f</a:t>
            </a:r>
            <a:r>
              <a:rPr dirty="0" sz="1800">
                <a:latin typeface="Arial"/>
                <a:cs typeface="Arial"/>
              </a:rPr>
              <a:t>fic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t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v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lv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g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r f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r t</a:t>
            </a:r>
            <a:r>
              <a:rPr dirty="0" sz="1800" spc="-10">
                <a:latin typeface="Arial"/>
                <a:cs typeface="Arial"/>
              </a:rPr>
              <a:t>h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w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tra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ce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g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37892" y="165907"/>
            <a:ext cx="467360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93700" marR="5080" indent="-381635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Cl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dirty="0" sz="28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Impl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dirty="0" sz="28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Plan: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3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Geomet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Cla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972" y="4192523"/>
            <a:ext cx="3531108" cy="24856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99872" y="4154423"/>
            <a:ext cx="3607435" cy="2562225"/>
          </a:xfrm>
          <a:custGeom>
            <a:avLst/>
            <a:gdLst/>
            <a:ahLst/>
            <a:cxnLst/>
            <a:rect l="l" t="t" r="r" b="b"/>
            <a:pathLst>
              <a:path w="3607435" h="2562225">
                <a:moveTo>
                  <a:pt x="0" y="2561844"/>
                </a:moveTo>
                <a:lnTo>
                  <a:pt x="3607308" y="2561844"/>
                </a:lnTo>
                <a:lnTo>
                  <a:pt x="3607308" y="0"/>
                </a:lnTo>
                <a:lnTo>
                  <a:pt x="0" y="0"/>
                </a:lnTo>
                <a:lnTo>
                  <a:pt x="0" y="2561844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02158" y="2674905"/>
            <a:ext cx="4406265" cy="1320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2255" indent="-249554">
              <a:lnSpc>
                <a:spcPct val="100000"/>
              </a:lnSpc>
              <a:buFont typeface="Microsoft Sans Serif"/>
              <a:buChar char="▪"/>
              <a:tabLst>
                <a:tab pos="262890" algn="l"/>
              </a:tabLst>
            </a:pPr>
            <a:r>
              <a:rPr dirty="0" sz="2400" b="1">
                <a:latin typeface="Arial"/>
                <a:cs typeface="Arial"/>
              </a:rPr>
              <a:t>Challenge</a:t>
            </a:r>
            <a:endParaRPr sz="2400">
              <a:latin typeface="Arial"/>
              <a:cs typeface="Arial"/>
            </a:endParaRPr>
          </a:p>
          <a:p>
            <a:pPr lvl="1" marL="469900" indent="-140335">
              <a:lnSpc>
                <a:spcPct val="100000"/>
              </a:lnSpc>
              <a:spcBef>
                <a:spcPts val="440"/>
              </a:spcBef>
              <a:buFont typeface="Arial"/>
              <a:buChar char="-"/>
              <a:tabLst>
                <a:tab pos="470534" algn="l"/>
              </a:tabLst>
            </a:pPr>
            <a:r>
              <a:rPr dirty="0" sz="1800">
                <a:latin typeface="Arial"/>
                <a:cs typeface="Arial"/>
              </a:rPr>
              <a:t>B</a:t>
            </a:r>
            <a:r>
              <a:rPr dirty="0" sz="1800" spc="-10">
                <a:latin typeface="Arial"/>
                <a:cs typeface="Arial"/>
              </a:rPr>
              <a:t>u</a:t>
            </a:r>
            <a:r>
              <a:rPr dirty="0" sz="1800">
                <a:latin typeface="Arial"/>
                <a:cs typeface="Arial"/>
              </a:rPr>
              <a:t>i</a:t>
            </a:r>
            <a:r>
              <a:rPr dirty="0" sz="1800" spc="-10">
                <a:latin typeface="Arial"/>
                <a:cs typeface="Arial"/>
              </a:rPr>
              <a:t>l</a:t>
            </a:r>
            <a:r>
              <a:rPr dirty="0" sz="1800">
                <a:latin typeface="Arial"/>
                <a:cs typeface="Arial"/>
              </a:rPr>
              <a:t>d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sc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le m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l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f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rev</a:t>
            </a:r>
            <a:r>
              <a:rPr dirty="0" sz="1800" spc="-15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lv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g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  <a:p>
            <a:pPr lvl="1" marL="469900" indent="-140335">
              <a:lnSpc>
                <a:spcPct val="100000"/>
              </a:lnSpc>
              <a:spcBef>
                <a:spcPts val="434"/>
              </a:spcBef>
              <a:buFont typeface="Arial"/>
              <a:buChar char="-"/>
              <a:tabLst>
                <a:tab pos="470534" algn="l"/>
              </a:tabLst>
            </a:pP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35">
                <a:latin typeface="Arial"/>
                <a:cs typeface="Arial"/>
              </a:rPr>
              <a:t>f</a:t>
            </a:r>
            <a:r>
              <a:rPr dirty="0" sz="1800">
                <a:latin typeface="Arial"/>
                <a:cs typeface="Arial"/>
              </a:rPr>
              <a:t>fici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ntly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move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KHS stu</a:t>
            </a:r>
            <a:r>
              <a:rPr dirty="0" sz="1800" spc="-10">
                <a:latin typeface="Arial"/>
                <a:cs typeface="Arial"/>
              </a:rPr>
              <a:t>d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ts</a:t>
            </a:r>
            <a:endParaRPr sz="1800">
              <a:latin typeface="Arial"/>
              <a:cs typeface="Arial"/>
            </a:endParaRPr>
          </a:p>
          <a:p>
            <a:pPr lvl="1" marL="469900" indent="-140335">
              <a:lnSpc>
                <a:spcPct val="100000"/>
              </a:lnSpc>
              <a:spcBef>
                <a:spcPts val="430"/>
              </a:spcBef>
              <a:buFont typeface="Arial"/>
              <a:buChar char="-"/>
              <a:tabLst>
                <a:tab pos="470534" algn="l"/>
              </a:tabLst>
            </a:pPr>
            <a:r>
              <a:rPr dirty="0" sz="1800" spc="-5">
                <a:latin typeface="Arial"/>
                <a:cs typeface="Arial"/>
              </a:rPr>
              <a:t>3</a:t>
            </a:r>
            <a:r>
              <a:rPr dirty="0" sz="1800">
                <a:latin typeface="Arial"/>
                <a:cs typeface="Arial"/>
              </a:rPr>
              <a:t>-mi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ute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le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Pitch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93564" y="2852927"/>
            <a:ext cx="4026408" cy="30190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49367" y="2808732"/>
            <a:ext cx="4114800" cy="3107690"/>
          </a:xfrm>
          <a:custGeom>
            <a:avLst/>
            <a:gdLst/>
            <a:ahLst/>
            <a:cxnLst/>
            <a:rect l="l" t="t" r="r" b="b"/>
            <a:pathLst>
              <a:path w="4114800" h="3107690">
                <a:moveTo>
                  <a:pt x="0" y="3107436"/>
                </a:moveTo>
                <a:lnTo>
                  <a:pt x="4114799" y="3107436"/>
                </a:lnTo>
                <a:lnTo>
                  <a:pt x="4114799" y="0"/>
                </a:lnTo>
                <a:lnTo>
                  <a:pt x="0" y="0"/>
                </a:lnTo>
                <a:lnTo>
                  <a:pt x="0" y="3107436"/>
                </a:lnTo>
                <a:close/>
              </a:path>
            </a:pathLst>
          </a:custGeom>
          <a:ln w="88391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14400" y="4267200"/>
            <a:ext cx="1780032" cy="21092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91312" y="1283208"/>
            <a:ext cx="7961376" cy="9540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400805" y="1375074"/>
            <a:ext cx="233997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The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Cha</a:t>
            </a:r>
            <a:r>
              <a:rPr dirty="0" sz="2800" spc="-5">
                <a:latin typeface="Arial"/>
                <a:cs typeface="Arial"/>
              </a:rPr>
              <a:t>l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-15">
                <a:latin typeface="Arial"/>
                <a:cs typeface="Arial"/>
              </a:rPr>
              <a:t>g</a:t>
            </a:r>
            <a:r>
              <a:rPr dirty="0" sz="2800" spc="-20"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</a:p>
        </p:txBody>
      </p:sp>
      <p:sp>
        <p:nvSpPr>
          <p:cNvPr id="17" name="object 17"/>
          <p:cNvSpPr txBox="1"/>
          <p:nvPr/>
        </p:nvSpPr>
        <p:spPr>
          <a:xfrm>
            <a:off x="2410714" y="289358"/>
            <a:ext cx="4671695" cy="808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Implementation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Plan:</a:t>
            </a:r>
            <a:endParaRPr sz="2800">
              <a:latin typeface="Arial"/>
              <a:cs typeface="Arial"/>
            </a:endParaRPr>
          </a:p>
          <a:p>
            <a:pPr algn="ctr" marL="43815">
              <a:lnSpc>
                <a:spcPct val="100000"/>
              </a:lnSpc>
            </a:pPr>
            <a:r>
              <a:rPr dirty="0" sz="2800" spc="-135" b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nn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Geomet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800" spc="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Cla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2003" y="1360725"/>
            <a:ext cx="8192770" cy="392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b="1">
                <a:latin typeface="Arial"/>
                <a:cs typeface="Arial"/>
              </a:rPr>
              <a:t>O</a:t>
            </a:r>
            <a:r>
              <a:rPr dirty="0" sz="1400" spc="-10" b="1">
                <a:latin typeface="Arial"/>
                <a:cs typeface="Arial"/>
              </a:rPr>
              <a:t>p</a:t>
            </a:r>
            <a:r>
              <a:rPr dirty="0" sz="1400" b="1">
                <a:latin typeface="Arial"/>
                <a:cs typeface="Arial"/>
              </a:rPr>
              <a:t>timi</a:t>
            </a:r>
            <a:r>
              <a:rPr dirty="0" sz="1400" spc="5" b="1">
                <a:latin typeface="Arial"/>
                <a:cs typeface="Arial"/>
              </a:rPr>
              <a:t>z</a:t>
            </a:r>
            <a:r>
              <a:rPr dirty="0" sz="1400" spc="-10" b="1">
                <a:latin typeface="Arial"/>
                <a:cs typeface="Arial"/>
              </a:rPr>
              <a:t>in</a:t>
            </a:r>
            <a:r>
              <a:rPr dirty="0" sz="1400" b="1">
                <a:latin typeface="Arial"/>
                <a:cs typeface="Arial"/>
              </a:rPr>
              <a:t>g</a:t>
            </a:r>
            <a:r>
              <a:rPr dirty="0" sz="1400" spc="-5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</a:t>
            </a:r>
            <a:r>
              <a:rPr dirty="0" sz="1400" spc="-10" b="1">
                <a:latin typeface="Arial"/>
                <a:cs typeface="Arial"/>
              </a:rPr>
              <a:t>h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er</a:t>
            </a:r>
            <a:r>
              <a:rPr dirty="0" sz="1400" spc="-5" b="1">
                <a:latin typeface="Arial"/>
                <a:cs typeface="Arial"/>
              </a:rPr>
              <a:t>g</a:t>
            </a:r>
            <a:r>
              <a:rPr dirty="0" sz="1400" b="1">
                <a:latin typeface="Arial"/>
                <a:cs typeface="Arial"/>
              </a:rPr>
              <a:t>y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Ex</a:t>
            </a:r>
            <a:r>
              <a:rPr dirty="0" sz="1400" spc="-15" b="1">
                <a:latin typeface="Arial"/>
                <a:cs typeface="Arial"/>
              </a:rPr>
              <a:t>p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-10" b="1">
                <a:latin typeface="Arial"/>
                <a:cs typeface="Arial"/>
              </a:rPr>
              <a:t>nd</a:t>
            </a:r>
            <a:r>
              <a:rPr dirty="0" sz="1400" b="1">
                <a:latin typeface="Arial"/>
                <a:cs typeface="Arial"/>
              </a:rPr>
              <a:t>ed</a:t>
            </a:r>
            <a:r>
              <a:rPr dirty="0" sz="1400" spc="-4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b</a:t>
            </a:r>
            <a:r>
              <a:rPr dirty="0" sz="1400" b="1">
                <a:latin typeface="Arial"/>
                <a:cs typeface="Arial"/>
              </a:rPr>
              <a:t>y</a:t>
            </a:r>
            <a:r>
              <a:rPr dirty="0" sz="1400" spc="-10" b="1">
                <a:latin typeface="Arial"/>
                <a:cs typeface="Arial"/>
              </a:rPr>
              <a:t> H</a:t>
            </a:r>
            <a:r>
              <a:rPr dirty="0" sz="1400" b="1">
                <a:latin typeface="Arial"/>
                <a:cs typeface="Arial"/>
              </a:rPr>
              <a:t>eart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15" b="1">
                <a:latin typeface="Arial"/>
                <a:cs typeface="Arial"/>
              </a:rPr>
              <a:t>M</a:t>
            </a:r>
            <a:r>
              <a:rPr dirty="0" sz="1400" spc="-10" b="1">
                <a:latin typeface="Arial"/>
                <a:cs typeface="Arial"/>
              </a:rPr>
              <a:t>u</a:t>
            </a:r>
            <a:r>
              <a:rPr dirty="0" sz="1400" b="1">
                <a:latin typeface="Arial"/>
                <a:cs typeface="Arial"/>
              </a:rPr>
              <a:t>sc</a:t>
            </a:r>
            <a:r>
              <a:rPr dirty="0" sz="1400" spc="-15" b="1">
                <a:latin typeface="Arial"/>
                <a:cs typeface="Arial"/>
              </a:rPr>
              <a:t>l</a:t>
            </a:r>
            <a:r>
              <a:rPr dirty="0" sz="1400" b="1">
                <a:latin typeface="Arial"/>
                <a:cs typeface="Arial"/>
              </a:rPr>
              <a:t>es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du</a:t>
            </a:r>
            <a:r>
              <a:rPr dirty="0" sz="1400" b="1">
                <a:latin typeface="Arial"/>
                <a:cs typeface="Arial"/>
              </a:rPr>
              <a:t>ri</a:t>
            </a: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g</a:t>
            </a:r>
            <a:r>
              <a:rPr dirty="0" sz="1400" spc="-4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B</a:t>
            </a:r>
            <a:r>
              <a:rPr dirty="0" sz="1400" b="1">
                <a:latin typeface="Arial"/>
                <a:cs typeface="Arial"/>
              </a:rPr>
              <a:t>l</a:t>
            </a:r>
            <a:r>
              <a:rPr dirty="0" sz="1400" spc="-10" b="1">
                <a:latin typeface="Arial"/>
                <a:cs typeface="Arial"/>
              </a:rPr>
              <a:t>oo</a:t>
            </a:r>
            <a:r>
              <a:rPr dirty="0" sz="1400" b="1">
                <a:latin typeface="Arial"/>
                <a:cs typeface="Arial"/>
              </a:rPr>
              <a:t>d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80" b="1">
                <a:latin typeface="Arial"/>
                <a:cs typeface="Arial"/>
              </a:rPr>
              <a:t>T</a:t>
            </a:r>
            <a:r>
              <a:rPr dirty="0" sz="1400" b="1">
                <a:latin typeface="Arial"/>
                <a:cs typeface="Arial"/>
              </a:rPr>
              <a:t>raffic</a:t>
            </a:r>
            <a:r>
              <a:rPr dirty="0" sz="1400" spc="-15" b="1">
                <a:latin typeface="Arial"/>
                <a:cs typeface="Arial"/>
              </a:rPr>
              <a:t>k</a:t>
            </a:r>
            <a:r>
              <a:rPr dirty="0" sz="1400" b="1">
                <a:latin typeface="Arial"/>
                <a:cs typeface="Arial"/>
              </a:rPr>
              <a:t>i</a:t>
            </a:r>
            <a:r>
              <a:rPr dirty="0" sz="1400" spc="-2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g</a:t>
            </a:r>
            <a:r>
              <a:rPr dirty="0" sz="1400" spc="-4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at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</a:t>
            </a:r>
            <a:r>
              <a:rPr dirty="0" sz="1400" spc="-10" b="1">
                <a:latin typeface="Arial"/>
                <a:cs typeface="Arial"/>
              </a:rPr>
              <a:t>h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I</a:t>
            </a: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tersect</a:t>
            </a:r>
            <a:r>
              <a:rPr dirty="0" sz="1400" spc="-15" b="1">
                <a:latin typeface="Arial"/>
                <a:cs typeface="Arial"/>
              </a:rPr>
              <a:t>i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n</a:t>
            </a:r>
            <a:r>
              <a:rPr dirty="0" sz="1400" spc="-5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f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64"/>
              </a:lnSpc>
            </a:pP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b="1">
                <a:latin typeface="Arial"/>
                <a:cs typeface="Arial"/>
              </a:rPr>
              <a:t>rte</a:t>
            </a:r>
            <a:r>
              <a:rPr dirty="0" sz="1400" spc="15" b="1">
                <a:latin typeface="Arial"/>
                <a:cs typeface="Arial"/>
              </a:rPr>
              <a:t>r</a:t>
            </a:r>
            <a:r>
              <a:rPr dirty="0" sz="1400" spc="-160" b="1">
                <a:latin typeface="Arial"/>
                <a:cs typeface="Arial"/>
              </a:rPr>
              <a:t>y</a:t>
            </a:r>
            <a:r>
              <a:rPr dirty="0" sz="1400" b="1">
                <a:latin typeface="Arial"/>
                <a:cs typeface="Arial"/>
              </a:rPr>
              <a:t>,</a:t>
            </a:r>
            <a:r>
              <a:rPr dirty="0" sz="1400" spc="5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C</a:t>
            </a:r>
            <a:r>
              <a:rPr dirty="0" sz="1400" b="1">
                <a:latin typeface="Arial"/>
                <a:cs typeface="Arial"/>
              </a:rPr>
              <a:t>a</a:t>
            </a:r>
            <a:r>
              <a:rPr dirty="0" sz="1400" spc="-10" b="1">
                <a:latin typeface="Arial"/>
                <a:cs typeface="Arial"/>
              </a:rPr>
              <a:t>p</a:t>
            </a:r>
            <a:r>
              <a:rPr dirty="0" sz="1400" b="1">
                <a:latin typeface="Arial"/>
                <a:cs typeface="Arial"/>
              </a:rPr>
              <a:t>illar</a:t>
            </a:r>
            <a:r>
              <a:rPr dirty="0" sz="1400" spc="-160" b="1">
                <a:latin typeface="Arial"/>
                <a:cs typeface="Arial"/>
              </a:rPr>
              <a:t>y</a:t>
            </a:r>
            <a:r>
              <a:rPr dirty="0" sz="1400" b="1">
                <a:latin typeface="Arial"/>
                <a:cs typeface="Arial"/>
              </a:rPr>
              <a:t>,</a:t>
            </a:r>
            <a:r>
              <a:rPr dirty="0" sz="1400" spc="-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</a:t>
            </a: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d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75" b="1">
                <a:latin typeface="Arial"/>
                <a:cs typeface="Arial"/>
              </a:rPr>
              <a:t>V</a:t>
            </a:r>
            <a:r>
              <a:rPr dirty="0" sz="1400" b="1">
                <a:latin typeface="Arial"/>
                <a:cs typeface="Arial"/>
              </a:rPr>
              <a:t>ei</a:t>
            </a: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3783" y="1857755"/>
            <a:ext cx="3569335" cy="1104900"/>
          </a:xfrm>
          <a:prstGeom prst="rect">
            <a:avLst/>
          </a:prstGeom>
          <a:solidFill>
            <a:srgbClr val="92CDDD"/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755650" marR="746760">
              <a:lnSpc>
                <a:spcPct val="200000"/>
              </a:lnSpc>
            </a:pPr>
            <a:r>
              <a:rPr dirty="0" sz="1400" spc="-10" b="1">
                <a:latin typeface="Arial"/>
                <a:cs typeface="Arial"/>
              </a:rPr>
              <a:t>C</a:t>
            </a:r>
            <a:r>
              <a:rPr dirty="0" sz="1400" b="1">
                <a:latin typeface="Arial"/>
                <a:cs typeface="Arial"/>
              </a:rPr>
              <a:t>lassro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m</a:t>
            </a:r>
            <a:r>
              <a:rPr dirty="0" sz="1400" spc="-80" b="1">
                <a:latin typeface="Arial"/>
                <a:cs typeface="Arial"/>
              </a:rPr>
              <a:t> 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0" b="1">
                <a:latin typeface="Arial"/>
                <a:cs typeface="Arial"/>
              </a:rPr>
              <a:t>pp</a:t>
            </a:r>
            <a:r>
              <a:rPr dirty="0" sz="1400" b="1">
                <a:latin typeface="Arial"/>
                <a:cs typeface="Arial"/>
              </a:rPr>
              <a:t>licati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Th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-10" b="1">
                <a:latin typeface="Arial"/>
                <a:cs typeface="Arial"/>
              </a:rPr>
              <a:t> C</a:t>
            </a:r>
            <a:r>
              <a:rPr dirty="0" sz="1400" b="1">
                <a:latin typeface="Arial"/>
                <a:cs typeface="Arial"/>
              </a:rPr>
              <a:t>alc</a:t>
            </a:r>
            <a:r>
              <a:rPr dirty="0" sz="1400" spc="-10" b="1">
                <a:latin typeface="Arial"/>
                <a:cs typeface="Arial"/>
              </a:rPr>
              <a:t>u</a:t>
            </a:r>
            <a:r>
              <a:rPr dirty="0" sz="1400" b="1">
                <a:latin typeface="Arial"/>
                <a:cs typeface="Arial"/>
              </a:rPr>
              <a:t>l</a:t>
            </a:r>
            <a:r>
              <a:rPr dirty="0" sz="1400" spc="-10" b="1">
                <a:latin typeface="Arial"/>
                <a:cs typeface="Arial"/>
              </a:rPr>
              <a:t>u</a:t>
            </a:r>
            <a:r>
              <a:rPr dirty="0" sz="1400" b="1">
                <a:latin typeface="Arial"/>
                <a:cs typeface="Arial"/>
              </a:rPr>
              <a:t>s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Pr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cess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f</a:t>
            </a:r>
            <a:endParaRPr sz="1400">
              <a:latin typeface="Arial"/>
              <a:cs typeface="Arial"/>
            </a:endParaRPr>
          </a:p>
          <a:p>
            <a:pPr algn="ctr" marL="1905">
              <a:lnSpc>
                <a:spcPct val="100000"/>
              </a:lnSpc>
            </a:pPr>
            <a:r>
              <a:rPr dirty="0" sz="1400" b="1">
                <a:latin typeface="Arial"/>
                <a:cs typeface="Arial"/>
              </a:rPr>
              <a:t>O</a:t>
            </a:r>
            <a:r>
              <a:rPr dirty="0" sz="1400" spc="-10" b="1">
                <a:latin typeface="Arial"/>
                <a:cs typeface="Arial"/>
              </a:rPr>
              <a:t>p</a:t>
            </a:r>
            <a:r>
              <a:rPr dirty="0" sz="1400" b="1">
                <a:latin typeface="Arial"/>
                <a:cs typeface="Arial"/>
              </a:rPr>
              <a:t>timi</a:t>
            </a:r>
            <a:r>
              <a:rPr dirty="0" sz="1400" spc="5" b="1">
                <a:latin typeface="Arial"/>
                <a:cs typeface="Arial"/>
              </a:rPr>
              <a:t>z</a:t>
            </a:r>
            <a:r>
              <a:rPr dirty="0" sz="1400" b="1">
                <a:latin typeface="Arial"/>
                <a:cs typeface="Arial"/>
              </a:rPr>
              <a:t>a</a:t>
            </a:r>
            <a:r>
              <a:rPr dirty="0" sz="1400" spc="-15" b="1">
                <a:latin typeface="Arial"/>
                <a:cs typeface="Arial"/>
              </a:rPr>
              <a:t>t</a:t>
            </a:r>
            <a:r>
              <a:rPr dirty="0" sz="1400" spc="-10" b="1">
                <a:latin typeface="Arial"/>
                <a:cs typeface="Arial"/>
              </a:rPr>
              <a:t>io</a:t>
            </a:r>
            <a:r>
              <a:rPr dirty="0" sz="1400" b="1">
                <a:latin typeface="Arial"/>
                <a:cs typeface="Arial"/>
              </a:rPr>
              <a:t>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306324"/>
            <a:ext cx="653796" cy="656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507480" y="4954523"/>
            <a:ext cx="2442972" cy="1392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88976" y="1845564"/>
            <a:ext cx="2546985" cy="1117600"/>
          </a:xfrm>
          <a:prstGeom prst="rect">
            <a:avLst/>
          </a:prstGeom>
          <a:solidFill>
            <a:srgbClr val="92CDDD"/>
          </a:solidFill>
        </p:spPr>
        <p:txBody>
          <a:bodyPr wrap="square" lIns="0" tIns="0" rIns="0" bIns="0" rtlCol="0" vert="horz">
            <a:spAutoFit/>
          </a:bodyPr>
          <a:lstStyle/>
          <a:p>
            <a:pPr marL="238760" marR="233045" indent="633730">
              <a:lnSpc>
                <a:spcPct val="200199"/>
              </a:lnSpc>
            </a:pPr>
            <a:r>
              <a:rPr dirty="0" sz="1400" b="1">
                <a:latin typeface="Arial"/>
                <a:cs typeface="Arial"/>
              </a:rPr>
              <a:t>Re</a:t>
            </a:r>
            <a:r>
              <a:rPr dirty="0" sz="1400" spc="-5" b="1">
                <a:latin typeface="Arial"/>
                <a:cs typeface="Arial"/>
              </a:rPr>
              <a:t>s</a:t>
            </a:r>
            <a:r>
              <a:rPr dirty="0" sz="1400" b="1">
                <a:latin typeface="Arial"/>
                <a:cs typeface="Arial"/>
              </a:rPr>
              <a:t>earch</a:t>
            </a:r>
            <a:r>
              <a:rPr dirty="0" sz="1400" b="1">
                <a:latin typeface="Arial"/>
                <a:cs typeface="Arial"/>
              </a:rPr>
              <a:t> O</a:t>
            </a:r>
            <a:r>
              <a:rPr dirty="0" sz="1400" spc="-10" b="1">
                <a:latin typeface="Arial"/>
                <a:cs typeface="Arial"/>
              </a:rPr>
              <a:t>p</a:t>
            </a:r>
            <a:r>
              <a:rPr dirty="0" sz="1400" b="1">
                <a:latin typeface="Arial"/>
                <a:cs typeface="Arial"/>
              </a:rPr>
              <a:t>timiz</a:t>
            </a:r>
            <a:r>
              <a:rPr dirty="0" sz="1400" spc="-10" b="1">
                <a:latin typeface="Arial"/>
                <a:cs typeface="Arial"/>
              </a:rPr>
              <a:t>in</a:t>
            </a:r>
            <a:r>
              <a:rPr dirty="0" sz="1400" b="1">
                <a:latin typeface="Arial"/>
                <a:cs typeface="Arial"/>
              </a:rPr>
              <a:t>g</a:t>
            </a:r>
            <a:r>
              <a:rPr dirty="0" sz="1400" spc="-5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traffic</a:t>
            </a:r>
            <a:r>
              <a:rPr dirty="0" sz="1400" spc="-3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fl</a:t>
            </a:r>
            <a:r>
              <a:rPr dirty="0" sz="1400" spc="-2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w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at</a:t>
            </a:r>
            <a:endParaRPr sz="1400">
              <a:latin typeface="Arial"/>
              <a:cs typeface="Arial"/>
            </a:endParaRPr>
          </a:p>
          <a:p>
            <a:pPr marL="563245">
              <a:lnSpc>
                <a:spcPct val="100000"/>
              </a:lnSpc>
            </a:pPr>
            <a:r>
              <a:rPr dirty="0" sz="1400" b="1">
                <a:latin typeface="Arial"/>
                <a:cs typeface="Arial"/>
              </a:rPr>
              <a:t>t</a:t>
            </a:r>
            <a:r>
              <a:rPr dirty="0" sz="1400" spc="-10" b="1">
                <a:latin typeface="Arial"/>
                <a:cs typeface="Arial"/>
              </a:rPr>
              <a:t>h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i</a:t>
            </a: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tersect</a:t>
            </a:r>
            <a:r>
              <a:rPr dirty="0" sz="1400" spc="-10" b="1">
                <a:latin typeface="Arial"/>
                <a:cs typeface="Arial"/>
              </a:rPr>
              <a:t>ion</a:t>
            </a:r>
            <a:r>
              <a:rPr dirty="0" sz="1400" b="1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5704" y="3090672"/>
            <a:ext cx="2884932" cy="1496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55008" y="3493008"/>
            <a:ext cx="1354836" cy="49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10171" y="3150107"/>
            <a:ext cx="2180844" cy="1391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5928" y="3276600"/>
            <a:ext cx="2583180" cy="1210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056" y="4460735"/>
            <a:ext cx="1309878" cy="5219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01269" y="3334447"/>
            <a:ext cx="6008370" cy="1489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5829300" marR="5080">
              <a:lnSpc>
                <a:spcPct val="100000"/>
              </a:lnSpc>
            </a:pPr>
            <a:r>
              <a:rPr dirty="0" sz="1800" b="1">
                <a:solidFill>
                  <a:srgbClr val="C00000"/>
                </a:solidFill>
                <a:latin typeface="Arial"/>
                <a:cs typeface="Arial"/>
              </a:rPr>
              <a:t>C F 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dirty="0" sz="1800" spc="-105">
                <a:solidFill>
                  <a:srgbClr val="C00000"/>
                </a:solidFill>
                <a:latin typeface="Times New Roman"/>
                <a:cs typeface="Times New Roman"/>
              </a:rPr>
              <a:t>V</a:t>
            </a:r>
            <a:r>
              <a:rPr dirty="0" sz="1800" spc="5">
                <a:solidFill>
                  <a:srgbClr val="C00000"/>
                </a:solidFill>
                <a:latin typeface="Times New Roman"/>
                <a:cs typeface="Times New Roman"/>
              </a:rPr>
              <a:t>issim</a:t>
            </a:r>
            <a:r>
              <a:rPr dirty="0" sz="1800" spc="-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C00000"/>
                </a:solidFill>
                <a:latin typeface="Times New Roman"/>
                <a:cs typeface="Times New Roman"/>
              </a:rPr>
              <a:t>9.0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8224" y="4934711"/>
            <a:ext cx="2418588" cy="16718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48000" y="4863084"/>
            <a:ext cx="3142488" cy="15560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172080" y="280468"/>
            <a:ext cx="4671695" cy="782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Implementation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Plan: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3329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Giri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14" b="1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ulus</a:t>
            </a:r>
            <a:r>
              <a:rPr dirty="0" sz="28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66332" y="1845564"/>
            <a:ext cx="2546985" cy="1117600"/>
          </a:xfrm>
          <a:custGeom>
            <a:avLst/>
            <a:gdLst/>
            <a:ahLst/>
            <a:cxnLst/>
            <a:rect l="l" t="t" r="r" b="b"/>
            <a:pathLst>
              <a:path w="2546984" h="1117600">
                <a:moveTo>
                  <a:pt x="0" y="1117091"/>
                </a:moveTo>
                <a:lnTo>
                  <a:pt x="2546604" y="1117091"/>
                </a:lnTo>
                <a:lnTo>
                  <a:pt x="2546604" y="0"/>
                </a:lnTo>
                <a:lnTo>
                  <a:pt x="0" y="0"/>
                </a:lnTo>
                <a:lnTo>
                  <a:pt x="0" y="1117091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803263" y="2100112"/>
            <a:ext cx="1875789" cy="631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572770">
              <a:lnSpc>
                <a:spcPct val="100000"/>
              </a:lnSpc>
            </a:pPr>
            <a:r>
              <a:rPr dirty="0" sz="1400" spc="-10" b="1">
                <a:latin typeface="Arial"/>
                <a:cs typeface="Arial"/>
              </a:rPr>
              <a:t>B</a:t>
            </a:r>
            <a:r>
              <a:rPr dirty="0" sz="1400" b="1">
                <a:latin typeface="Arial"/>
                <a:cs typeface="Arial"/>
              </a:rPr>
              <a:t>e</a:t>
            </a:r>
            <a:r>
              <a:rPr dirty="0" sz="1400" spc="-10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efits</a:t>
            </a:r>
            <a:r>
              <a:rPr dirty="0" sz="1400" b="1">
                <a:latin typeface="Arial"/>
                <a:cs typeface="Arial"/>
              </a:rPr>
              <a:t> 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0" b="1">
                <a:latin typeface="Arial"/>
                <a:cs typeface="Arial"/>
              </a:rPr>
              <a:t>pp</a:t>
            </a:r>
            <a:r>
              <a:rPr dirty="0" sz="1400" b="1">
                <a:latin typeface="Arial"/>
                <a:cs typeface="Arial"/>
              </a:rPr>
              <a:t>lica</a:t>
            </a:r>
            <a:r>
              <a:rPr dirty="0" sz="1400" spc="-5" b="1">
                <a:latin typeface="Arial"/>
                <a:cs typeface="Arial"/>
              </a:rPr>
              <a:t>t</a:t>
            </a:r>
            <a:r>
              <a:rPr dirty="0" sz="1400" b="1">
                <a:latin typeface="Arial"/>
                <a:cs typeface="Arial"/>
              </a:rPr>
              <a:t>i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b="1">
                <a:latin typeface="Arial"/>
                <a:cs typeface="Arial"/>
              </a:rPr>
              <a:t>n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–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real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life</a:t>
            </a:r>
            <a:r>
              <a:rPr dirty="0" sz="1400" b="1">
                <a:latin typeface="Arial"/>
                <a:cs typeface="Arial"/>
              </a:rPr>
              <a:t> c</a:t>
            </a:r>
            <a:r>
              <a:rPr dirty="0" sz="1400" spc="-10" b="1">
                <a:latin typeface="Arial"/>
                <a:cs typeface="Arial"/>
              </a:rPr>
              <a:t>onn</a:t>
            </a:r>
            <a:r>
              <a:rPr dirty="0" sz="1400" b="1">
                <a:latin typeface="Arial"/>
                <a:cs typeface="Arial"/>
              </a:rPr>
              <a:t>ecti</a:t>
            </a:r>
            <a:r>
              <a:rPr dirty="0" sz="1400" spc="-10" b="1">
                <a:latin typeface="Arial"/>
                <a:cs typeface="Arial"/>
              </a:rPr>
              <a:t>o</a:t>
            </a:r>
            <a:r>
              <a:rPr dirty="0" sz="1400" spc="-5" b="1">
                <a:latin typeface="Arial"/>
                <a:cs typeface="Arial"/>
              </a:rPr>
              <a:t>n</a:t>
            </a:r>
            <a:r>
              <a:rPr dirty="0" sz="1400" b="1">
                <a:latin typeface="Arial"/>
                <a:cs typeface="Arial"/>
              </a:rPr>
              <a:t>-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h</a:t>
            </a:r>
            <a:r>
              <a:rPr dirty="0" sz="1400" b="1">
                <a:latin typeface="Arial"/>
                <a:cs typeface="Arial"/>
              </a:rPr>
              <a:t>a</a:t>
            </a:r>
            <a:r>
              <a:rPr dirty="0" sz="1400" spc="-10" b="1">
                <a:latin typeface="Arial"/>
                <a:cs typeface="Arial"/>
              </a:rPr>
              <a:t>nd</a:t>
            </a:r>
            <a:r>
              <a:rPr dirty="0" sz="1400" spc="-5" b="1">
                <a:latin typeface="Arial"/>
                <a:cs typeface="Arial"/>
              </a:rPr>
              <a:t>s</a:t>
            </a:r>
            <a:r>
              <a:rPr dirty="0" sz="1400" b="1">
                <a:latin typeface="Arial"/>
                <a:cs typeface="Arial"/>
              </a:rPr>
              <a:t>-</a:t>
            </a:r>
            <a:r>
              <a:rPr dirty="0" sz="1400" spc="-10" b="1">
                <a:latin typeface="Arial"/>
                <a:cs typeface="Arial"/>
              </a:rPr>
              <a:t>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34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83432" y="471730"/>
            <a:ext cx="316357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Ackno</a:t>
            </a:r>
            <a:r>
              <a:rPr dirty="0" sz="2800" spc="-40" b="1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ledgement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34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398779" y="1870868"/>
            <a:ext cx="8378825" cy="41198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54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3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. </a:t>
            </a:r>
            <a:r>
              <a:rPr dirty="0" sz="2400" spc="-10">
                <a:latin typeface="Arial"/>
                <a:cs typeface="Arial"/>
              </a:rPr>
              <a:t>H</a:t>
            </a:r>
            <a:r>
              <a:rPr dirty="0" sz="2400">
                <a:latin typeface="Arial"/>
                <a:cs typeface="Arial"/>
              </a:rPr>
              <a:t>eng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W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Fac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lty </a:t>
            </a:r>
            <a:r>
              <a:rPr dirty="0" sz="2400" spc="5">
                <a:latin typeface="Arial"/>
                <a:cs typeface="Arial"/>
              </a:rPr>
              <a:t>M</a:t>
            </a:r>
            <a:r>
              <a:rPr dirty="0" sz="2400">
                <a:latin typeface="Arial"/>
                <a:cs typeface="Arial"/>
              </a:rPr>
              <a:t>entor</a:t>
            </a:r>
            <a:endParaRPr sz="2400">
              <a:latin typeface="Arial"/>
              <a:cs typeface="Arial"/>
            </a:endParaRPr>
          </a:p>
          <a:p>
            <a:pPr algn="ctr" marL="888365" marR="880110" indent="1270">
              <a:lnSpc>
                <a:spcPts val="4450"/>
              </a:lnSpc>
              <a:spcBef>
                <a:spcPts val="240"/>
              </a:spcBef>
            </a:pPr>
            <a:r>
              <a:rPr dirty="0" sz="2400">
                <a:latin typeface="Arial"/>
                <a:cs typeface="Arial"/>
              </a:rPr>
              <a:t>Mrs.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Lora Buch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na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Program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Coordi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ator</a:t>
            </a:r>
            <a:r>
              <a:rPr dirty="0" sz="2400">
                <a:latin typeface="Arial"/>
                <a:cs typeface="Arial"/>
              </a:rPr>
              <a:t> D</a:t>
            </a:r>
            <a:r>
              <a:rPr dirty="0" sz="2400" spc="-13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. Margaret </a:t>
            </a:r>
            <a:r>
              <a:rPr dirty="0" sz="2400" spc="-15">
                <a:latin typeface="Arial"/>
                <a:cs typeface="Arial"/>
              </a:rPr>
              <a:t>K</a:t>
            </a:r>
            <a:r>
              <a:rPr dirty="0" sz="2400">
                <a:latin typeface="Arial"/>
                <a:cs typeface="Arial"/>
              </a:rPr>
              <a:t>upferle, RET</a:t>
            </a:r>
            <a:r>
              <a:rPr dirty="0" sz="2400" spc="-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Princ</a:t>
            </a:r>
            <a:r>
              <a:rPr dirty="0" sz="2400" spc="-1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pal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Investigator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90"/>
              </a:spcBef>
            </a:pPr>
            <a:r>
              <a:rPr dirty="0" sz="2400">
                <a:latin typeface="Arial"/>
                <a:cs typeface="Arial"/>
              </a:rPr>
              <a:t>M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s.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mela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ruesde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l, </a:t>
            </a:r>
            <a:r>
              <a:rPr dirty="0" sz="2400" spc="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nstructo</a:t>
            </a:r>
            <a:r>
              <a:rPr dirty="0" sz="2400" spc="-130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-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ne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ring</a:t>
            </a:r>
            <a:r>
              <a:rPr dirty="0" sz="2400" spc="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si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urse</a:t>
            </a:r>
            <a:endParaRPr sz="2400">
              <a:latin typeface="Arial"/>
              <a:cs typeface="Arial"/>
            </a:endParaRPr>
          </a:p>
          <a:p>
            <a:pPr algn="ctr" marL="547370" marR="538480">
              <a:lnSpc>
                <a:spcPct val="120000"/>
              </a:lnSpc>
              <a:spcBef>
                <a:spcPts val="990"/>
              </a:spcBef>
            </a:pPr>
            <a:r>
              <a:rPr dirty="0" sz="2400">
                <a:latin typeface="Arial"/>
                <a:cs typeface="Arial"/>
              </a:rPr>
              <a:t>M</a:t>
            </a:r>
            <a:r>
              <a:rPr dirty="0" sz="2400" spc="-12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.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ja Bharat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nam,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ad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ate Research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Ass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stant</a:t>
            </a:r>
            <a:r>
              <a:rPr dirty="0" sz="2400">
                <a:latin typeface="Arial"/>
                <a:cs typeface="Arial"/>
              </a:rPr>
              <a:t> D</a:t>
            </a:r>
            <a:r>
              <a:rPr dirty="0" sz="2400" spc="-130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.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Qingyi</a:t>
            </a:r>
            <a:r>
              <a:rPr dirty="0" sz="2400" spc="-1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, Industry P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ne</a:t>
            </a:r>
            <a:r>
              <a:rPr dirty="0" sz="2400" spc="-13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-1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Arcad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s-U</a:t>
            </a:r>
            <a:r>
              <a:rPr dirty="0" sz="2400" spc="-10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Inc.</a:t>
            </a:r>
            <a:endParaRPr sz="2400">
              <a:latin typeface="Arial"/>
              <a:cs typeface="Arial"/>
            </a:endParaRPr>
          </a:p>
          <a:p>
            <a:pPr algn="ctr" marL="3175">
              <a:lnSpc>
                <a:spcPct val="100000"/>
              </a:lnSpc>
              <a:spcBef>
                <a:spcPts val="1425"/>
              </a:spcBef>
            </a:pP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tional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Sc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ence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Fo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nd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tion</a:t>
            </a:r>
            <a:endParaRPr sz="24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  <a:spcBef>
                <a:spcPts val="1725"/>
              </a:spcBef>
            </a:pP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iv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rsity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nc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ati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28750" y="1836458"/>
            <a:ext cx="6851650" cy="2922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H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art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b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flow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225">
                <a:latin typeface="Arial"/>
                <a:cs typeface="Arial"/>
              </a:rPr>
              <a:t>Y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10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vi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eo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H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gh</a:t>
            </a:r>
            <a:r>
              <a:rPr dirty="0" sz="2400" spc="-10">
                <a:latin typeface="Arial"/>
                <a:cs typeface="Arial"/>
              </a:rPr>
              <a:t>w</a:t>
            </a:r>
            <a:r>
              <a:rPr dirty="0" sz="2400">
                <a:latin typeface="Arial"/>
                <a:cs typeface="Arial"/>
              </a:rPr>
              <a:t>ay</a:t>
            </a:r>
            <a:r>
              <a:rPr dirty="0" sz="2400" spc="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pac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ty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Manual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20</a:t>
            </a:r>
            <a:r>
              <a:rPr dirty="0" sz="2400" spc="-10">
                <a:latin typeface="Arial"/>
                <a:cs typeface="Arial"/>
              </a:rPr>
              <a:t>1</a:t>
            </a:r>
            <a:r>
              <a:rPr dirty="0" sz="2400"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Manual on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iform</a:t>
            </a:r>
            <a:r>
              <a:rPr dirty="0" sz="2400" spc="-40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ra</a:t>
            </a:r>
            <a:r>
              <a:rPr dirty="0" sz="2400" spc="-45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fic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ntrol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vices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20</a:t>
            </a:r>
            <a:r>
              <a:rPr dirty="0" sz="2400" spc="-10">
                <a:latin typeface="Arial"/>
                <a:cs typeface="Arial"/>
              </a:rPr>
              <a:t>0</a:t>
            </a:r>
            <a:r>
              <a:rPr dirty="0" sz="2400"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Smithso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Magazi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6235" algn="l"/>
              </a:tabLst>
            </a:pP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ra</a:t>
            </a:r>
            <a:r>
              <a:rPr dirty="0" sz="2400" spc="-45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fic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gn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 spc="-9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iming Manual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Microsoft Sans Serif"/>
              <a:buChar char="▪"/>
              <a:tabLst>
                <a:tab pos="356235" algn="l"/>
              </a:tabLst>
            </a:pPr>
            <a:r>
              <a:rPr dirty="0" sz="2400" spc="-55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iss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rs</a:t>
            </a:r>
            <a:r>
              <a:rPr dirty="0" sz="2400" spc="1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-steps Man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34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3599815" y="447212"/>
            <a:ext cx="194183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Ref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nces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08504" y="5117591"/>
            <a:ext cx="2712720" cy="17404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79979" y="416337"/>
            <a:ext cx="449072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 i="1">
                <a:solidFill>
                  <a:srgbClr val="FFFF99"/>
                </a:solidFill>
                <a:latin typeface="Arial"/>
                <a:cs typeface="Arial"/>
              </a:rPr>
              <a:t>Tha</a:t>
            </a:r>
            <a:r>
              <a:rPr dirty="0" sz="2400" spc="-10" b="1" i="1">
                <a:solidFill>
                  <a:srgbClr val="FFFF99"/>
                </a:solidFill>
                <a:latin typeface="Arial"/>
                <a:cs typeface="Arial"/>
              </a:rPr>
              <a:t>n</a:t>
            </a:r>
            <a:r>
              <a:rPr dirty="0" sz="2400" b="1" i="1">
                <a:solidFill>
                  <a:srgbClr val="FFFF99"/>
                </a:solidFill>
                <a:latin typeface="Arial"/>
                <a:cs typeface="Arial"/>
              </a:rPr>
              <a:t>k you</a:t>
            </a:r>
            <a:r>
              <a:rPr dirty="0" sz="2400" spc="-15" b="1" i="1">
                <a:solidFill>
                  <a:srgbClr val="FFFF99"/>
                </a:solidFill>
                <a:latin typeface="Arial"/>
                <a:cs typeface="Arial"/>
              </a:rPr>
              <a:t> </a:t>
            </a:r>
            <a:r>
              <a:rPr dirty="0" sz="2400" b="1" i="1">
                <a:solidFill>
                  <a:srgbClr val="FFFF99"/>
                </a:solidFill>
                <a:latin typeface="Arial"/>
                <a:cs typeface="Arial"/>
              </a:rPr>
              <a:t>for attending</a:t>
            </a:r>
            <a:r>
              <a:rPr dirty="0" sz="2400" spc="-25" b="1" i="1">
                <a:solidFill>
                  <a:srgbClr val="FFFF99"/>
                </a:solidFill>
                <a:latin typeface="Arial"/>
                <a:cs typeface="Arial"/>
              </a:rPr>
              <a:t> </a:t>
            </a:r>
            <a:r>
              <a:rPr dirty="0" sz="2400" b="1" i="1">
                <a:solidFill>
                  <a:srgbClr val="FFFF99"/>
                </a:solidFill>
                <a:latin typeface="Arial"/>
                <a:cs typeface="Arial"/>
              </a:rPr>
              <a:t>today!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7111" y="4148327"/>
            <a:ext cx="4057015" cy="271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172720">
              <a:lnSpc>
                <a:spcPct val="100000"/>
              </a:lnSpc>
            </a:pPr>
            <a:r>
              <a:rPr dirty="0" sz="1200">
                <a:latin typeface="Times New Roman"/>
                <a:cs typeface="Times New Roman"/>
              </a:rPr>
              <a:t>37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5109971"/>
            <a:ext cx="2508504" cy="1748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5343" y="1549908"/>
            <a:ext cx="4648200" cy="2811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5343" y="1549908"/>
            <a:ext cx="4648200" cy="28117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87111" y="1219200"/>
            <a:ext cx="4056888" cy="56387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4276" y="1682495"/>
            <a:ext cx="8074152" cy="484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63016" y="1879511"/>
            <a:ext cx="7414895" cy="2526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Pro</a:t>
            </a:r>
            <a:r>
              <a:rPr dirty="0" sz="2400" spc="-10">
                <a:latin typeface="Arial"/>
                <a:cs typeface="Arial"/>
              </a:rPr>
              <a:t>b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m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Ident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ficat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: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comp</a:t>
            </a:r>
            <a:r>
              <a:rPr dirty="0" sz="2400" spc="-15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ex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current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si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zed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0"/>
              </a:spcBef>
            </a:pP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tersections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-- e</a:t>
            </a:r>
            <a:r>
              <a:rPr dirty="0" sz="2400" spc="-15">
                <a:latin typeface="Arial"/>
                <a:cs typeface="Arial"/>
              </a:rPr>
              <a:t>x</a:t>
            </a:r>
            <a:r>
              <a:rPr dirty="0" sz="2400">
                <a:latin typeface="Arial"/>
                <a:cs typeface="Arial"/>
              </a:rPr>
              <a:t>ample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 MLK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&amp;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Je</a:t>
            </a:r>
            <a:r>
              <a:rPr dirty="0" sz="2400" spc="-50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ferson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B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Idea: a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p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y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adv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nced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si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nal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control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techno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ogy</a:t>
            </a:r>
            <a:endParaRPr sz="2400">
              <a:latin typeface="Arial"/>
              <a:cs typeface="Arial"/>
            </a:endParaRPr>
          </a:p>
          <a:p>
            <a:pPr marL="355600" marR="66675" indent="-342900">
              <a:lnSpc>
                <a:spcPct val="150000"/>
              </a:lnSpc>
              <a:buFont typeface="Microsoft Sans Serif"/>
              <a:buChar char="▪"/>
              <a:tabLst>
                <a:tab pos="356235" algn="l"/>
              </a:tabLst>
            </a:pP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-10">
                <a:latin typeface="Arial"/>
                <a:cs typeface="Arial"/>
              </a:rPr>
              <a:t>h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ng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:</a:t>
            </a:r>
            <a:r>
              <a:rPr dirty="0" sz="2400" spc="5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un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erstand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eate simul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tio</a:t>
            </a:r>
            <a:r>
              <a:rPr dirty="0" sz="2400" spc="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-bas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 practical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sol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tion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>
                <a:latin typeface="Arial"/>
                <a:cs typeface="Arial"/>
              </a:rPr>
              <a:t>eq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ired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lytics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61679" y="6523633"/>
            <a:ext cx="135890" cy="252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z="1200">
                <a:latin typeface="Times New Roman"/>
                <a:cs typeface="Times New Roman"/>
              </a:rPr>
              <a:t>4</a:t>
            </a:fld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9727" y="507918"/>
            <a:ext cx="380047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8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Bac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gro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nd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1980" y="1575816"/>
            <a:ext cx="8005572" cy="5120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81634" y="1659921"/>
            <a:ext cx="7802880" cy="1793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-270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vestigate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 </a:t>
            </a:r>
            <a:r>
              <a:rPr dirty="0" sz="2400" spc="-10">
                <a:latin typeface="Arial"/>
                <a:cs typeface="Arial"/>
              </a:rPr>
              <a:t>s</a:t>
            </a:r>
            <a:r>
              <a:rPr dirty="0" sz="2400">
                <a:latin typeface="Arial"/>
                <a:cs typeface="Arial"/>
              </a:rPr>
              <a:t>imul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tion-bas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4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method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or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eva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uati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 the 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roposed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sol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tion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 the</a:t>
            </a:r>
            <a:r>
              <a:rPr dirty="0" sz="2400" spc="-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complex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si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na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iz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tersection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throu</a:t>
            </a:r>
            <a:r>
              <a:rPr dirty="0" sz="2400" spc="-10">
                <a:latin typeface="Arial"/>
                <a:cs typeface="Arial"/>
              </a:rPr>
              <a:t>g</a:t>
            </a:r>
            <a:r>
              <a:rPr dirty="0" sz="2400">
                <a:latin typeface="Arial"/>
                <a:cs typeface="Arial"/>
              </a:rPr>
              <a:t>h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case study of the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“compl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x</a:t>
            </a:r>
            <a:r>
              <a:rPr dirty="0" sz="2400">
                <a:latin typeface="Arial"/>
                <a:cs typeface="Arial"/>
              </a:rPr>
              <a:t> 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tersection”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 Martin</a:t>
            </a:r>
            <a:r>
              <a:rPr dirty="0" sz="2400" spc="-10">
                <a:latin typeface="Arial"/>
                <a:cs typeface="Arial"/>
              </a:rPr>
              <a:t> L</a:t>
            </a:r>
            <a:r>
              <a:rPr dirty="0" sz="2400">
                <a:latin typeface="Arial"/>
                <a:cs typeface="Arial"/>
              </a:rPr>
              <a:t>uther K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ng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Driv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Je</a:t>
            </a:r>
            <a:r>
              <a:rPr dirty="0" sz="2400" spc="-50">
                <a:latin typeface="Arial"/>
                <a:cs typeface="Arial"/>
              </a:rPr>
              <a:t>f</a:t>
            </a:r>
            <a:r>
              <a:rPr dirty="0" sz="2400">
                <a:latin typeface="Arial"/>
                <a:cs typeface="Arial"/>
              </a:rPr>
              <a:t>ferson</a:t>
            </a:r>
            <a:r>
              <a:rPr dirty="0" sz="2400">
                <a:latin typeface="Arial"/>
                <a:cs typeface="Arial"/>
              </a:rPr>
              <a:t> </a:t>
            </a:r>
            <a:r>
              <a:rPr dirty="0" sz="2400" spc="-55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venu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,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 spc="-55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Street,</a:t>
            </a:r>
            <a:r>
              <a:rPr dirty="0" sz="2400" spc="-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h</a:t>
            </a:r>
            <a:r>
              <a:rPr dirty="0" sz="2400">
                <a:latin typeface="Arial"/>
                <a:cs typeface="Arial"/>
              </a:rPr>
              <a:t>ort </a:t>
            </a:r>
            <a:r>
              <a:rPr dirty="0" sz="2400" spc="-55">
                <a:latin typeface="Arial"/>
                <a:cs typeface="Arial"/>
              </a:rPr>
              <a:t>V</a:t>
            </a:r>
            <a:r>
              <a:rPr dirty="0" sz="2400">
                <a:latin typeface="Arial"/>
                <a:cs typeface="Arial"/>
              </a:rPr>
              <a:t>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Street.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33344" y="3476244"/>
            <a:ext cx="5474208" cy="3220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113023" y="446323"/>
            <a:ext cx="251777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8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Goal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61679" y="6523633"/>
            <a:ext cx="135890" cy="252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z="1200">
                <a:latin typeface="Times New Roman"/>
                <a:cs typeface="Times New Roman"/>
              </a:rPr>
              <a:t>4</a:t>
            </a:fld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6072" y="1362455"/>
            <a:ext cx="8110728" cy="5056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55421" y="1689511"/>
            <a:ext cx="7686040" cy="400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305435" indent="-342900">
              <a:lnSpc>
                <a:spcPct val="100000"/>
              </a:lnSpc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Ev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u</a:t>
            </a:r>
            <a:r>
              <a:rPr dirty="0" sz="2400">
                <a:latin typeface="Arial"/>
                <a:cs typeface="Arial"/>
              </a:rPr>
              <a:t>ated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15">
                <a:latin typeface="Arial"/>
                <a:cs typeface="Arial"/>
              </a:rPr>
              <a:t>x</a:t>
            </a:r>
            <a:r>
              <a:rPr dirty="0" sz="2400">
                <a:latin typeface="Arial"/>
                <a:cs typeface="Arial"/>
              </a:rPr>
              <a:t>isting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cond</a:t>
            </a:r>
            <a:r>
              <a:rPr dirty="0" sz="2400" spc="-1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tion</a:t>
            </a:r>
            <a:r>
              <a:rPr dirty="0" sz="2400" spc="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 s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ud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ed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“comp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ex</a:t>
            </a:r>
            <a:r>
              <a:rPr dirty="0" sz="2400">
                <a:latin typeface="Arial"/>
                <a:cs typeface="Arial"/>
              </a:rPr>
              <a:t> i</a:t>
            </a:r>
            <a:r>
              <a:rPr dirty="0" sz="2400" spc="-10">
                <a:latin typeface="Arial"/>
                <a:cs typeface="Arial"/>
              </a:rPr>
              <a:t>n</a:t>
            </a:r>
            <a:r>
              <a:rPr dirty="0" sz="2400">
                <a:latin typeface="Arial"/>
                <a:cs typeface="Arial"/>
              </a:rPr>
              <a:t>tersection”.</a:t>
            </a:r>
            <a:endParaRPr sz="2400">
              <a:latin typeface="Arial"/>
              <a:cs typeface="Arial"/>
            </a:endParaRPr>
          </a:p>
          <a:p>
            <a:pPr algn="just" marL="355600" marR="335280" indent="-342900">
              <a:lnSpc>
                <a:spcPct val="100000"/>
              </a:lnSpc>
              <a:spcBef>
                <a:spcPts val="6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Pro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os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so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uti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ternative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ming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improve the</a:t>
            </a:r>
            <a:r>
              <a:rPr dirty="0" sz="2400">
                <a:latin typeface="Arial"/>
                <a:cs typeface="Arial"/>
              </a:rPr>
              <a:t> op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rational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performance by using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de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ay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vel</a:t>
            </a:r>
            <a:r>
              <a:rPr dirty="0" sz="2400" spc="1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>
                <a:latin typeface="Arial"/>
                <a:cs typeface="Arial"/>
              </a:rPr>
              <a:t> service.</a:t>
            </a:r>
            <a:endParaRPr sz="2400">
              <a:latin typeface="Arial"/>
              <a:cs typeface="Arial"/>
            </a:endParaRPr>
          </a:p>
          <a:p>
            <a:pPr lvl="1" marL="927100" indent="-399415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927735" algn="l"/>
              </a:tabLst>
            </a:pP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gn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l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ph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se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and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iming improvement 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ternatives</a:t>
            </a:r>
            <a:endParaRPr sz="2400">
              <a:latin typeface="Arial"/>
              <a:cs typeface="Arial"/>
            </a:endParaRPr>
          </a:p>
          <a:p>
            <a:pPr lvl="1" marL="927100" indent="-399415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927735" algn="l"/>
              </a:tabLst>
            </a:pP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un</a:t>
            </a:r>
            <a:r>
              <a:rPr dirty="0" sz="2400" spc="-10">
                <a:latin typeface="Arial"/>
                <a:cs typeface="Arial"/>
              </a:rPr>
              <a:t>d</a:t>
            </a:r>
            <a:r>
              <a:rPr dirty="0" sz="2400">
                <a:latin typeface="Arial"/>
                <a:cs typeface="Arial"/>
              </a:rPr>
              <a:t>ab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ut</a:t>
            </a:r>
            <a:r>
              <a:rPr dirty="0" sz="2400" spc="4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ternative.</a:t>
            </a:r>
            <a:endParaRPr sz="2400">
              <a:latin typeface="Arial"/>
              <a:cs typeface="Arial"/>
            </a:endParaRPr>
          </a:p>
          <a:p>
            <a:pPr algn="just" marL="355600" marR="374650" indent="-342900">
              <a:lnSpc>
                <a:spcPct val="100000"/>
              </a:lnSpc>
              <a:spcBef>
                <a:spcPts val="6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Used S</a:t>
            </a:r>
            <a:r>
              <a:rPr dirty="0" sz="2400" spc="-10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mulation</a:t>
            </a:r>
            <a:r>
              <a:rPr dirty="0" sz="2400" spc="2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f</a:t>
            </a:r>
            <a:r>
              <a:rPr dirty="0" sz="2400" spc="5">
                <a:latin typeface="Arial"/>
                <a:cs typeface="Arial"/>
              </a:rPr>
              <a:t>t</a:t>
            </a:r>
            <a:r>
              <a:rPr dirty="0" sz="2400">
                <a:latin typeface="Arial"/>
                <a:cs typeface="Arial"/>
              </a:rPr>
              <a:t>w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re to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eva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uate</a:t>
            </a:r>
            <a:r>
              <a:rPr dirty="0" sz="2400" spc="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the </a:t>
            </a:r>
            <a:r>
              <a:rPr dirty="0" sz="2400" spc="-10">
                <a:latin typeface="Arial"/>
                <a:cs typeface="Arial"/>
              </a:rPr>
              <a:t>p</a:t>
            </a:r>
            <a:r>
              <a:rPr dirty="0" sz="2400">
                <a:latin typeface="Arial"/>
                <a:cs typeface="Arial"/>
              </a:rPr>
              <a:t>roposed</a:t>
            </a:r>
            <a:r>
              <a:rPr dirty="0" sz="2400">
                <a:latin typeface="Arial"/>
                <a:cs typeface="Arial"/>
              </a:rPr>
              <a:t> a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ternatives.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Microsoft Sans Serif"/>
              <a:buChar char="▪"/>
              <a:tabLst>
                <a:tab pos="355600" algn="l"/>
              </a:tabLst>
            </a:pPr>
            <a:r>
              <a:rPr dirty="0" sz="2400">
                <a:latin typeface="Arial"/>
                <a:cs typeface="Arial"/>
              </a:rPr>
              <a:t>D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vel</a:t>
            </a:r>
            <a:r>
              <a:rPr dirty="0" sz="2400" spc="-10">
                <a:latin typeface="Arial"/>
                <a:cs typeface="Arial"/>
              </a:rPr>
              <a:t>o</a:t>
            </a:r>
            <a:r>
              <a:rPr dirty="0" sz="2400">
                <a:latin typeface="Arial"/>
                <a:cs typeface="Arial"/>
              </a:rPr>
              <a:t>p</a:t>
            </a:r>
            <a:r>
              <a:rPr dirty="0" sz="2400" spc="35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cl</a:t>
            </a:r>
            <a:r>
              <a:rPr dirty="0" sz="2400" spc="-10">
                <a:latin typeface="Arial"/>
                <a:cs typeface="Arial"/>
              </a:rPr>
              <a:t>a</a:t>
            </a:r>
            <a:r>
              <a:rPr dirty="0" sz="2400">
                <a:latin typeface="Arial"/>
                <a:cs typeface="Arial"/>
              </a:rPr>
              <a:t>ss implementation</a:t>
            </a:r>
            <a:r>
              <a:rPr dirty="0" sz="2400" spc="3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p</a:t>
            </a:r>
            <a:r>
              <a:rPr dirty="0" sz="2400" spc="-10">
                <a:latin typeface="Arial"/>
                <a:cs typeface="Arial"/>
              </a:rPr>
              <a:t>l</a:t>
            </a:r>
            <a:r>
              <a:rPr dirty="0" sz="2400">
                <a:latin typeface="Arial"/>
                <a:cs typeface="Arial"/>
              </a:rPr>
              <a:t>ans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74379" y="6523633"/>
            <a:ext cx="1016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5760" y="513125"/>
            <a:ext cx="329628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Res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Act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ies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286255"/>
            <a:ext cx="9144000" cy="5469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83608" y="6140195"/>
            <a:ext cx="4357878" cy="717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98847" y="2830067"/>
            <a:ext cx="4330065" cy="3321050"/>
          </a:xfrm>
          <a:custGeom>
            <a:avLst/>
            <a:gdLst/>
            <a:ahLst/>
            <a:cxnLst/>
            <a:rect l="l" t="t" r="r" b="b"/>
            <a:pathLst>
              <a:path w="4330065" h="3321050">
                <a:moveTo>
                  <a:pt x="4044315" y="0"/>
                </a:moveTo>
                <a:lnTo>
                  <a:pt x="285368" y="0"/>
                </a:lnTo>
                <a:lnTo>
                  <a:pt x="261964" y="945"/>
                </a:lnTo>
                <a:lnTo>
                  <a:pt x="216790" y="8293"/>
                </a:lnTo>
                <a:lnTo>
                  <a:pt x="174289" y="22425"/>
                </a:lnTo>
                <a:lnTo>
                  <a:pt x="135047" y="42754"/>
                </a:lnTo>
                <a:lnTo>
                  <a:pt x="99653" y="68692"/>
                </a:lnTo>
                <a:lnTo>
                  <a:pt x="68692" y="99653"/>
                </a:lnTo>
                <a:lnTo>
                  <a:pt x="42754" y="135047"/>
                </a:lnTo>
                <a:lnTo>
                  <a:pt x="22425" y="174289"/>
                </a:lnTo>
                <a:lnTo>
                  <a:pt x="8293" y="216790"/>
                </a:lnTo>
                <a:lnTo>
                  <a:pt x="945" y="261964"/>
                </a:lnTo>
                <a:lnTo>
                  <a:pt x="0" y="285369"/>
                </a:lnTo>
                <a:lnTo>
                  <a:pt x="0" y="3035401"/>
                </a:lnTo>
                <a:lnTo>
                  <a:pt x="3734" y="3081694"/>
                </a:lnTo>
                <a:lnTo>
                  <a:pt x="14548" y="3125608"/>
                </a:lnTo>
                <a:lnTo>
                  <a:pt x="31851" y="3166557"/>
                </a:lnTo>
                <a:lnTo>
                  <a:pt x="55059" y="3203952"/>
                </a:lnTo>
                <a:lnTo>
                  <a:pt x="83581" y="3237206"/>
                </a:lnTo>
                <a:lnTo>
                  <a:pt x="116832" y="3265731"/>
                </a:lnTo>
                <a:lnTo>
                  <a:pt x="154224" y="3288940"/>
                </a:lnTo>
                <a:lnTo>
                  <a:pt x="195169" y="3306246"/>
                </a:lnTo>
                <a:lnTo>
                  <a:pt x="239080" y="3317060"/>
                </a:lnTo>
                <a:lnTo>
                  <a:pt x="285368" y="3320796"/>
                </a:lnTo>
                <a:lnTo>
                  <a:pt x="4044315" y="3320796"/>
                </a:lnTo>
                <a:lnTo>
                  <a:pt x="4090603" y="3317060"/>
                </a:lnTo>
                <a:lnTo>
                  <a:pt x="4134514" y="3306246"/>
                </a:lnTo>
                <a:lnTo>
                  <a:pt x="4175459" y="3288940"/>
                </a:lnTo>
                <a:lnTo>
                  <a:pt x="4212851" y="3265731"/>
                </a:lnTo>
                <a:lnTo>
                  <a:pt x="4246102" y="3237206"/>
                </a:lnTo>
                <a:lnTo>
                  <a:pt x="4274624" y="3203952"/>
                </a:lnTo>
                <a:lnTo>
                  <a:pt x="4297832" y="3166557"/>
                </a:lnTo>
                <a:lnTo>
                  <a:pt x="4315135" y="3125608"/>
                </a:lnTo>
                <a:lnTo>
                  <a:pt x="4325949" y="3081694"/>
                </a:lnTo>
                <a:lnTo>
                  <a:pt x="4329683" y="3035401"/>
                </a:lnTo>
                <a:lnTo>
                  <a:pt x="4329683" y="285369"/>
                </a:lnTo>
                <a:lnTo>
                  <a:pt x="4325949" y="239080"/>
                </a:lnTo>
                <a:lnTo>
                  <a:pt x="4315135" y="195169"/>
                </a:lnTo>
                <a:lnTo>
                  <a:pt x="4297832" y="154224"/>
                </a:lnTo>
                <a:lnTo>
                  <a:pt x="4274624" y="116832"/>
                </a:lnTo>
                <a:lnTo>
                  <a:pt x="4246102" y="83581"/>
                </a:lnTo>
                <a:lnTo>
                  <a:pt x="4212851" y="55059"/>
                </a:lnTo>
                <a:lnTo>
                  <a:pt x="4175459" y="31851"/>
                </a:lnTo>
                <a:lnTo>
                  <a:pt x="4134514" y="14548"/>
                </a:lnTo>
                <a:lnTo>
                  <a:pt x="4090603" y="3734"/>
                </a:lnTo>
                <a:lnTo>
                  <a:pt x="404431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98847" y="2830067"/>
            <a:ext cx="4329683" cy="3320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013710" y="309798"/>
            <a:ext cx="297561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1130" marR="5080" indent="-139065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Unde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anding</a:t>
            </a:r>
            <a:r>
              <a:rPr dirty="0" sz="2800" spc="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 Bas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pts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7</a:t>
            </a:fld>
          </a:p>
        </p:txBody>
      </p:sp>
      <p:sp>
        <p:nvSpPr>
          <p:cNvPr id="10" name="object 10"/>
          <p:cNvSpPr txBox="1"/>
          <p:nvPr/>
        </p:nvSpPr>
        <p:spPr>
          <a:xfrm>
            <a:off x="424078" y="1596555"/>
            <a:ext cx="3422015" cy="1612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8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4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raff</a:t>
            </a:r>
            <a:r>
              <a:rPr dirty="0" sz="2400" spc="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Sig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als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Microsoft Sans Serif"/>
              <a:buChar char="▪"/>
              <a:tabLst>
                <a:tab pos="35560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Pre-ti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ed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Microsoft Sans Serif"/>
              <a:buChar char="▪"/>
              <a:tabLst>
                <a:tab pos="35560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Semi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Actuated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Microsoft Sans Serif"/>
              <a:buChar char="▪"/>
              <a:tabLst>
                <a:tab pos="355600" algn="l"/>
              </a:tabLst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Fully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Actuated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42382" y="2446290"/>
            <a:ext cx="309245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00"/>
                </a:solidFill>
                <a:latin typeface="Arial"/>
                <a:cs typeface="Arial"/>
              </a:rPr>
              <a:t>NEMA</a:t>
            </a:r>
            <a:r>
              <a:rPr dirty="0" sz="2000" spc="-114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dirty="0" sz="2000">
                <a:solidFill>
                  <a:srgbClr val="FFFF00"/>
                </a:solidFill>
                <a:latin typeface="Arial"/>
                <a:cs typeface="Arial"/>
              </a:rPr>
              <a:t>ha</a:t>
            </a:r>
            <a:r>
              <a:rPr dirty="0" sz="2000" spc="5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dirty="0" sz="2000">
                <a:solidFill>
                  <a:srgbClr val="FFFF00"/>
                </a:solidFill>
                <a:latin typeface="Arial"/>
                <a:cs typeface="Arial"/>
              </a:rPr>
              <a:t>ing</a:t>
            </a:r>
            <a:r>
              <a:rPr dirty="0" sz="2000" spc="-1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00"/>
                </a:solidFill>
                <a:latin typeface="Arial"/>
                <a:cs typeface="Arial"/>
              </a:rPr>
              <a:t>Convent</a:t>
            </a:r>
            <a:r>
              <a:rPr dirty="0" sz="2000" spc="-1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dirty="0" sz="2000">
                <a:solidFill>
                  <a:srgbClr val="FFFF00"/>
                </a:solidFill>
                <a:latin typeface="Arial"/>
                <a:cs typeface="Arial"/>
              </a:rPr>
              <a:t>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5384" y="1271016"/>
            <a:ext cx="8333232" cy="1385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88288" y="1789602"/>
            <a:ext cx="736219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Mat</a:t>
            </a:r>
            <a:r>
              <a:rPr dirty="0" sz="2800" spc="-15">
                <a:latin typeface="Arial"/>
                <a:cs typeface="Arial"/>
              </a:rPr>
              <a:t>h</a:t>
            </a:r>
            <a:r>
              <a:rPr dirty="0" sz="2800" spc="-20">
                <a:latin typeface="Arial"/>
                <a:cs typeface="Arial"/>
              </a:rPr>
              <a:t>em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10">
                <a:latin typeface="Arial"/>
                <a:cs typeface="Arial"/>
              </a:rPr>
              <a:t>c</a:t>
            </a:r>
            <a:r>
              <a:rPr dirty="0" sz="2800" spc="-15">
                <a:latin typeface="Arial"/>
                <a:cs typeface="Arial"/>
              </a:rPr>
              <a:t>al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Mo</a:t>
            </a:r>
            <a:r>
              <a:rPr dirty="0" sz="2800" spc="-15">
                <a:latin typeface="Arial"/>
                <a:cs typeface="Arial"/>
              </a:rPr>
              <a:t>d</a:t>
            </a:r>
            <a:r>
              <a:rPr dirty="0" sz="2800" spc="-15">
                <a:latin typeface="Arial"/>
                <a:cs typeface="Arial"/>
              </a:rPr>
              <a:t>el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for</a:t>
            </a:r>
            <a:r>
              <a:rPr dirty="0" sz="2800" spc="-14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Act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5">
                <a:latin typeface="Arial"/>
                <a:cs typeface="Arial"/>
              </a:rPr>
              <a:t>al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Sat</a:t>
            </a:r>
            <a:r>
              <a:rPr dirty="0" sz="2800" spc="-15">
                <a:latin typeface="Arial"/>
                <a:cs typeface="Arial"/>
              </a:rPr>
              <a:t>u</a:t>
            </a:r>
            <a:r>
              <a:rPr dirty="0" sz="2800" spc="-10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a</a:t>
            </a:r>
            <a:r>
              <a:rPr dirty="0" sz="2800" spc="-10">
                <a:latin typeface="Arial"/>
                <a:cs typeface="Arial"/>
              </a:rPr>
              <a:t>ti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20">
                <a:latin typeface="Arial"/>
                <a:cs typeface="Arial"/>
              </a:rPr>
              <a:t>n</a:t>
            </a:r>
            <a:r>
              <a:rPr dirty="0" sz="2800" spc="1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Flow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2187" y="2802635"/>
            <a:ext cx="7659623" cy="3656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086480" y="225343"/>
            <a:ext cx="297180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anding</a:t>
            </a:r>
            <a:r>
              <a:rPr dirty="0" sz="2800" spc="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Basic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ncepts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027" y="219456"/>
            <a:ext cx="1146810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027" y="355091"/>
            <a:ext cx="971549" cy="258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86027" y="493776"/>
            <a:ext cx="750570" cy="258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6027" y="630936"/>
            <a:ext cx="736854" cy="258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6672" y="630936"/>
            <a:ext cx="194309" cy="2583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04772" y="630936"/>
            <a:ext cx="544829" cy="2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49832" y="269584"/>
            <a:ext cx="1033144" cy="551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</a:pP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fu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by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Natio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al</a:t>
            </a:r>
            <a:r>
              <a:rPr dirty="0" sz="9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ci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ce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 F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dat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dirty="0" sz="900" spc="5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nt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#</a:t>
            </a:r>
            <a:r>
              <a:rPr dirty="0" sz="900" spc="-1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EEC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dirty="0" sz="900" spc="-5">
                <a:solidFill>
                  <a:srgbClr val="FFFFFF"/>
                </a:solidFill>
                <a:latin typeface="Corbel"/>
                <a:cs typeface="Corbel"/>
              </a:rPr>
              <a:t>7108</a:t>
            </a:r>
            <a:r>
              <a:rPr dirty="0" sz="900" spc="-10">
                <a:solidFill>
                  <a:srgbClr val="FFFFFF"/>
                </a:solidFill>
                <a:latin typeface="Corbel"/>
                <a:cs typeface="Corbel"/>
              </a:rPr>
              <a:t>2</a:t>
            </a:r>
            <a:r>
              <a:rPr dirty="0" sz="900">
                <a:solidFill>
                  <a:srgbClr val="FFFFFF"/>
                </a:solidFill>
                <a:latin typeface="Corbel"/>
                <a:cs typeface="Corbel"/>
              </a:rPr>
              <a:t>6</a:t>
            </a:r>
            <a:endParaRPr sz="9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779" y="128015"/>
            <a:ext cx="826008" cy="83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01267" y="1261872"/>
            <a:ext cx="8142732" cy="12298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270250" y="1353103"/>
            <a:ext cx="3603625" cy="659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-20">
                <a:latin typeface="Arial"/>
                <a:cs typeface="Arial"/>
              </a:rPr>
              <a:t>L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5">
                <a:latin typeface="Arial"/>
                <a:cs typeface="Arial"/>
              </a:rPr>
              <a:t>v</a:t>
            </a:r>
            <a:r>
              <a:rPr dirty="0" sz="2800" spc="-15">
                <a:latin typeface="Arial"/>
                <a:cs typeface="Arial"/>
              </a:rPr>
              <a:t>e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15">
                <a:latin typeface="Arial"/>
                <a:cs typeface="Arial"/>
              </a:rPr>
              <a:t>o</a:t>
            </a:r>
            <a:r>
              <a:rPr dirty="0" sz="2800" spc="-10">
                <a:latin typeface="Arial"/>
                <a:cs typeface="Arial"/>
              </a:rPr>
              <a:t>f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S</a:t>
            </a:r>
            <a:r>
              <a:rPr dirty="0" sz="2800" spc="-20">
                <a:latin typeface="Arial"/>
                <a:cs typeface="Arial"/>
              </a:rPr>
              <a:t>e</a:t>
            </a:r>
            <a:r>
              <a:rPr dirty="0" sz="2800" spc="-5">
                <a:latin typeface="Arial"/>
                <a:cs typeface="Arial"/>
              </a:rPr>
              <a:t>r</a:t>
            </a:r>
            <a:r>
              <a:rPr dirty="0" sz="2800" spc="-15">
                <a:latin typeface="Arial"/>
                <a:cs typeface="Arial"/>
              </a:rPr>
              <a:t>v</a:t>
            </a:r>
            <a:r>
              <a:rPr dirty="0" sz="2800" spc="-5">
                <a:latin typeface="Arial"/>
                <a:cs typeface="Arial"/>
              </a:rPr>
              <a:t>i</a:t>
            </a:r>
            <a:r>
              <a:rPr dirty="0" sz="2800" spc="-15">
                <a:latin typeface="Arial"/>
                <a:cs typeface="Arial"/>
              </a:rPr>
              <a:t>ce</a:t>
            </a:r>
            <a:r>
              <a:rPr dirty="0" sz="2800" spc="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(</a:t>
            </a:r>
            <a:r>
              <a:rPr dirty="0" sz="2800" spc="-10">
                <a:latin typeface="Arial"/>
                <a:cs typeface="Arial"/>
              </a:rPr>
              <a:t>L</a:t>
            </a:r>
            <a:r>
              <a:rPr dirty="0" sz="2800" spc="-20">
                <a:latin typeface="Arial"/>
                <a:cs typeface="Arial"/>
              </a:rPr>
              <a:t>OS)</a:t>
            </a:r>
            <a:endParaRPr sz="2800">
              <a:latin typeface="Arial"/>
              <a:cs typeface="Arial"/>
            </a:endParaRPr>
          </a:p>
          <a:p>
            <a:pPr algn="ctr" marL="3175">
              <a:lnSpc>
                <a:spcPct val="100000"/>
              </a:lnSpc>
              <a:spcBef>
                <a:spcPts val="25"/>
              </a:spcBef>
            </a:pPr>
            <a:r>
              <a:rPr dirty="0" sz="1800">
                <a:latin typeface="Arial"/>
                <a:cs typeface="Arial"/>
              </a:rPr>
              <a:t>(Step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5">
                <a:latin typeface="Arial"/>
                <a:cs typeface="Arial"/>
              </a:rPr>
              <a:t>f</a:t>
            </a:r>
            <a:r>
              <a:rPr dirty="0" sz="1800">
                <a:latin typeface="Arial"/>
                <a:cs typeface="Arial"/>
              </a:rPr>
              <a:t>u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ctio</a:t>
            </a:r>
            <a:r>
              <a:rPr dirty="0" sz="1800" spc="-10">
                <a:latin typeface="Arial"/>
                <a:cs typeface="Arial"/>
              </a:rPr>
              <a:t>n</a:t>
            </a:r>
            <a:r>
              <a:rPr dirty="0" sz="180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43200" y="2697479"/>
            <a:ext cx="6400799" cy="35158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56031" y="1498091"/>
            <a:ext cx="2356485" cy="2400300"/>
          </a:xfrm>
          <a:prstGeom prst="rect">
            <a:avLst/>
          </a:prstGeom>
          <a:solidFill>
            <a:srgbClr val="ECECEC"/>
          </a:solidFill>
          <a:ln w="15239">
            <a:solidFill>
              <a:srgbClr val="1E1C11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610235" marR="434975" indent="-169545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Performance Mea</a:t>
            </a:r>
            <a:r>
              <a:rPr dirty="0" sz="2000" spc="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ures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369570" indent="-286385">
              <a:lnSpc>
                <a:spcPct val="100000"/>
              </a:lnSpc>
              <a:buFont typeface="Microsoft Sans Serif"/>
              <a:buChar char="▪"/>
              <a:tabLst>
                <a:tab pos="370205" algn="l"/>
              </a:tabLst>
            </a:pPr>
            <a:r>
              <a:rPr dirty="0" sz="1800" spc="-4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ver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ge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l</a:t>
            </a:r>
            <a:r>
              <a:rPr dirty="0" sz="1800" spc="-10">
                <a:latin typeface="Arial"/>
                <a:cs typeface="Arial"/>
              </a:rPr>
              <a:t>a</a:t>
            </a:r>
            <a:r>
              <a:rPr dirty="0" sz="1800">
                <a:latin typeface="Arial"/>
                <a:cs typeface="Arial"/>
              </a:rPr>
              <a:t>y</a:t>
            </a:r>
            <a:endParaRPr sz="1800">
              <a:latin typeface="Arial"/>
              <a:cs typeface="Arial"/>
            </a:endParaRPr>
          </a:p>
          <a:p>
            <a:pPr marL="369570" indent="-286385">
              <a:lnSpc>
                <a:spcPct val="100000"/>
              </a:lnSpc>
              <a:buFont typeface="Microsoft Sans Serif"/>
              <a:buChar char="▪"/>
              <a:tabLst>
                <a:tab pos="370205" algn="l"/>
              </a:tabLst>
            </a:pPr>
            <a:r>
              <a:rPr dirty="0" sz="1800" spc="-60">
                <a:latin typeface="Arial"/>
                <a:cs typeface="Arial"/>
              </a:rPr>
              <a:t>T</a:t>
            </a:r>
            <a:r>
              <a:rPr dirty="0" sz="1800">
                <a:latin typeface="Arial"/>
                <a:cs typeface="Arial"/>
              </a:rPr>
              <a:t>rav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l S</a:t>
            </a:r>
            <a:r>
              <a:rPr dirty="0" sz="1800" spc="-10">
                <a:latin typeface="Arial"/>
                <a:cs typeface="Arial"/>
              </a:rPr>
              <a:t>p</a:t>
            </a:r>
            <a:r>
              <a:rPr dirty="0" sz="1800">
                <a:latin typeface="Arial"/>
                <a:cs typeface="Arial"/>
              </a:rPr>
              <a:t>e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d</a:t>
            </a:r>
            <a:endParaRPr sz="1800">
              <a:latin typeface="Arial"/>
              <a:cs typeface="Arial"/>
            </a:endParaRPr>
          </a:p>
          <a:p>
            <a:pPr marL="369570" indent="-286385">
              <a:lnSpc>
                <a:spcPct val="100000"/>
              </a:lnSpc>
              <a:buFont typeface="Microsoft Sans Serif"/>
              <a:buChar char="▪"/>
              <a:tabLst>
                <a:tab pos="370205" algn="l"/>
              </a:tabLst>
            </a:pPr>
            <a:r>
              <a:rPr dirty="0" sz="1800" spc="-10">
                <a:latin typeface="Arial"/>
                <a:cs typeface="Arial"/>
              </a:rPr>
              <a:t>L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v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l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f S</a:t>
            </a:r>
            <a:r>
              <a:rPr dirty="0" sz="1800" spc="-10">
                <a:latin typeface="Arial"/>
                <a:cs typeface="Arial"/>
              </a:rPr>
              <a:t>e</a:t>
            </a:r>
            <a:r>
              <a:rPr dirty="0" sz="1800">
                <a:latin typeface="Arial"/>
                <a:cs typeface="Arial"/>
              </a:rPr>
              <a:t>rv</a:t>
            </a:r>
            <a:r>
              <a:rPr dirty="0" sz="1800" spc="-10">
                <a:latin typeface="Arial"/>
                <a:cs typeface="Arial"/>
              </a:rPr>
              <a:t>i</a:t>
            </a:r>
            <a:r>
              <a:rPr dirty="0" sz="1800">
                <a:latin typeface="Arial"/>
                <a:cs typeface="Arial"/>
              </a:rPr>
              <a:t>ce</a:t>
            </a:r>
            <a:endParaRPr sz="1800">
              <a:latin typeface="Arial"/>
              <a:cs typeface="Arial"/>
            </a:endParaRPr>
          </a:p>
          <a:p>
            <a:pPr marL="36957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(LOS)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ct val="100000"/>
              </a:lnSpc>
            </a:pPr>
            <a:fld id="{81D60167-4931-47E6-BA6A-407CBD079E47}" type="slidenum">
              <a:rPr dirty="0"/>
              <a:t>7</a:t>
            </a:fld>
          </a:p>
        </p:txBody>
      </p:sp>
      <p:sp>
        <p:nvSpPr>
          <p:cNvPr id="15" name="object 15"/>
          <p:cNvSpPr txBox="1"/>
          <p:nvPr/>
        </p:nvSpPr>
        <p:spPr>
          <a:xfrm>
            <a:off x="3086480" y="295454"/>
            <a:ext cx="2972435" cy="808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ders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andi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2800" spc="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Bas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800" spc="-15" b="1">
                <a:solidFill>
                  <a:srgbClr val="FFFFFF"/>
                </a:solidFill>
                <a:latin typeface="Arial"/>
                <a:cs typeface="Arial"/>
              </a:rPr>
              <a:t>pts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Annam, Raja Bharat (annamrt)</dc:creator>
  <dc:title>PowerPoint Presentation</dc:title>
  <dcterms:created xsi:type="dcterms:W3CDTF">2019-10-04T12:53:26Z</dcterms:created>
  <dcterms:modified xsi:type="dcterms:W3CDTF">2019-10-04T12:53:26Z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2019-09-03T00:00:00Z</vt:filetime>
  </property>
  <property fmtid="{D5CDD505-2E9C-101B-9397-08002B2CF9AE}" pid="3" name="LastSaved">
    <vt:filetime>2019-10-04T00:00:00Z</vt:filetime>
  </property>
</Properties>
</file>